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33"/>
  </p:notesMasterIdLst>
  <p:sldIdLst>
    <p:sldId id="256" r:id="rId4"/>
    <p:sldId id="258" r:id="rId5"/>
    <p:sldId id="275" r:id="rId6"/>
    <p:sldId id="276" r:id="rId7"/>
    <p:sldId id="259" r:id="rId8"/>
    <p:sldId id="279" r:id="rId9"/>
    <p:sldId id="280" r:id="rId10"/>
    <p:sldId id="281" r:id="rId11"/>
    <p:sldId id="512" r:id="rId12"/>
    <p:sldId id="282" r:id="rId13"/>
    <p:sldId id="347" r:id="rId14"/>
    <p:sldId id="514" r:id="rId15"/>
    <p:sldId id="260" r:id="rId16"/>
    <p:sldId id="325" r:id="rId17"/>
    <p:sldId id="1474" r:id="rId18"/>
    <p:sldId id="662" r:id="rId19"/>
    <p:sldId id="277" r:id="rId20"/>
    <p:sldId id="1475" r:id="rId21"/>
    <p:sldId id="1478" r:id="rId22"/>
    <p:sldId id="283" r:id="rId23"/>
    <p:sldId id="284" r:id="rId24"/>
    <p:sldId id="285" r:id="rId25"/>
    <p:sldId id="257" r:id="rId26"/>
    <p:sldId id="1479" r:id="rId27"/>
    <p:sldId id="1480" r:id="rId28"/>
    <p:sldId id="1482" r:id="rId29"/>
    <p:sldId id="523" r:id="rId30"/>
    <p:sldId id="531" r:id="rId31"/>
    <p:sldId id="51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93BA"/>
    <a:srgbClr val="3793D4"/>
    <a:srgbClr val="2F77BF"/>
    <a:srgbClr val="1E5CAF"/>
    <a:srgbClr val="65D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AB8BD-AA0B-4AF8-BD2F-147756004D7F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B529D-3F2C-460A-A1D1-8DA24721A8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83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14A2-6771-4EB4-8581-CDFB699AC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FBA1C-AC2F-4C42-A453-849DA5E65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2440B-D3D8-4A68-9E76-ED6A5305B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C8F33-D734-4EEF-ACCE-9FAD3786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D754B-5BE8-4CA9-AC4D-AA3F262D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06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1D96-EBE1-4E18-A331-774C86FF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AEC47-10F0-4C5A-9004-FEC59F2A7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8B988-849E-414D-ACFC-C74D4D71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26208-8F5E-4D37-9AE5-6E956343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5007-2E1F-4094-B457-C4D4B117D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4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049815-9597-4AF5-B601-D7B6D3C69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CB518-055B-49A0-A06D-801B937F2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FF895-2A32-4E63-8FBC-72613AAEC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35BB-694E-45E4-A555-60E1FF58F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CD6E-807B-415A-8B74-920EBC02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961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83F3-9477-446E-AD3C-BA4E6C47FEE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159D-EDC3-4FAD-BE64-12B23841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140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83F3-9477-446E-AD3C-BA4E6C47FEE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159D-EDC3-4FAD-BE64-12B23841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05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83F3-9477-446E-AD3C-BA4E6C47FEE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159D-EDC3-4FAD-BE64-12B23841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07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83F3-9477-446E-AD3C-BA4E6C47FEE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159D-EDC3-4FAD-BE64-12B23841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455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83F3-9477-446E-AD3C-BA4E6C47FEE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159D-EDC3-4FAD-BE64-12B23841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73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83F3-9477-446E-AD3C-BA4E6C47FEE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159D-EDC3-4FAD-BE64-12B23841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523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83F3-9477-446E-AD3C-BA4E6C47FEE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159D-EDC3-4FAD-BE64-12B23841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0343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83F3-9477-446E-AD3C-BA4E6C47FEE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159D-EDC3-4FAD-BE64-12B23841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26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DBC7-BEA8-458A-AF46-724632B1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A1718-944B-47C8-88E7-C5E8A2E49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92AC5-C5E2-4A3A-B502-0AEC6AE1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A9E02-C2D5-447C-994C-39434338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6EF63-F024-474F-9192-43C67B3B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2328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83F3-9477-446E-AD3C-BA4E6C47FEE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159D-EDC3-4FAD-BE64-12B23841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67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83F3-9477-446E-AD3C-BA4E6C47FEE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159D-EDC3-4FAD-BE64-12B23841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226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83F3-9477-446E-AD3C-BA4E6C47FEEB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159D-EDC3-4FAD-BE64-12B23841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4348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_jus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A792C48-516D-0149-B66B-29373611B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6185"/>
            <a:ext cx="10310567" cy="8404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5F9D32-3EB3-3F4B-8EC4-D05593DD8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84719"/>
            <a:ext cx="8532907" cy="36207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7D7AF30-20A5-8849-8BD1-99F820E81A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6632"/>
            <a:ext cx="10310565" cy="766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text style</a:t>
            </a:r>
          </a:p>
        </p:txBody>
      </p:sp>
    </p:spTree>
    <p:extLst>
      <p:ext uri="{BB962C8B-B14F-4D97-AF65-F5344CB8AC3E}">
        <p14:creationId xmlns:p14="http://schemas.microsoft.com/office/powerpoint/2010/main" val="4126619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multi ty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546DD5-3AF7-004C-90B2-294082908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0388" y="2283013"/>
            <a:ext cx="4775541" cy="3893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F17E44B-6C06-324F-ADEA-EA0DC1634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8895" y="2283013"/>
            <a:ext cx="5075752" cy="38934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33D2BB9-0C7A-2B41-B697-8B0D622D6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6185"/>
            <a:ext cx="10310567" cy="8404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title style</a:t>
            </a:r>
            <a:endParaRPr lang="en-US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D766B90-2510-C04B-80F6-4D03A872CC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6632"/>
            <a:ext cx="10310565" cy="766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text style</a:t>
            </a:r>
          </a:p>
        </p:txBody>
      </p:sp>
    </p:spTree>
    <p:extLst>
      <p:ext uri="{BB962C8B-B14F-4D97-AF65-F5344CB8AC3E}">
        <p14:creationId xmlns:p14="http://schemas.microsoft.com/office/powerpoint/2010/main" val="2480505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1ACA-24FD-4642-8270-7D96668AC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1E131-16A4-44B6-919A-3EC0DE253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DD9D3-BFCB-4168-81FF-E932A2BB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0ABE1-8DBC-4069-9DAB-C6D00637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8C44A-D2D9-4C14-A20A-629D0588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42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219E6-F704-4EE1-8ADE-3BA6EC2F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CAA4-5B13-4FD8-8D05-01ECE2E28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33F4C-7118-490A-BEDA-8C439FD5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E1875-0E9B-4B6E-8CAC-8BFFE387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E1C99-A01D-4ED6-BD0E-8620EA35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161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FBEF-A12F-4850-A089-77122620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0D0D2-97A7-45E8-8148-F09BFC872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55450-CA2D-4DB6-8DFB-D897848B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155C4-37BF-49E5-9F93-691FBE57D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5DD0-D478-4B2E-A818-38DED66D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033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7DEA-544C-45BF-B9E6-EEA3DC30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DB293-9A17-48A6-8574-2302CF7BE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168EE-0602-4053-B174-9F64D8E42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0139D-3CBC-4A93-B06A-5EEB9B28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8010F-0196-45A8-A118-F66298FD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D1F5F-2011-4A8B-9063-BAE20896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927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149C-0C63-4F15-8911-13B31199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BAE03-C933-4C85-B9C0-B26DBDFB8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9E026-58AC-4EE0-BC17-103A9D445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A0C74-E634-4BAE-94EC-D1466E6F4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751BD4-FC5C-450A-902D-72A3CBADD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ED4EFA-30DA-4C28-AE40-00399B8F4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E917F9-2B53-45FB-B4A7-2E340D8B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DC557-0A6F-4F94-BFC5-D143AA54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51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090F-3B49-47B0-A376-71041550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BC977-1AD6-45B3-9E81-12C910D01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922E4-BB07-444C-A071-BA5569F2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BC80-094D-45F0-B57C-3316F40E3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9FC8A-0670-43DC-A840-17F789ED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453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4E5A-86F8-43A4-8827-803B492D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D08D-B4A5-4EF4-9E84-84797D23C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C898F-E8A1-4107-82F5-65D33098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93CE4-3C1A-4B42-98F6-CAACBE3C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781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3A1E1-E811-4807-A810-28C6EDE6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4703B-4486-479C-94BE-B7ED07210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B9852-5B93-49CF-9F96-3E38FB05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33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EA6C-D5FB-4D11-B1E5-18557C5A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9E7E-CB3D-400E-AA65-5701AC62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BBF42-DF4F-4B11-A8A6-727FF4575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4A671-3204-40DD-99B8-2FEA3D96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14A4B-C360-4628-B9C0-D280D229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FAC1B-9F58-4B15-8310-1C280096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438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5B2A-7AF0-4FC1-8CC1-04EFAC92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51FE9-DCBB-431E-A29B-58250C9F1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0D472-A2F9-414B-A83E-6E1BD5632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7A6C-B835-401D-A869-DC86568F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3B6FC-469B-496C-9F54-59C1DA5C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78B9B-BEA9-432C-A516-4EE11E68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39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61B9-9245-455E-97FA-9FE8F20D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AA1E2-4DC0-4677-B062-9F05CC380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7C2D6-BDC7-4AF5-A483-8BE0C7EA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52D17-F831-40D3-A6A7-8AED909E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1056F-83E9-462F-BA92-00F2B673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3687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5F14B-8FDD-4D8B-A23F-F913CD1227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CB0E7-3FD9-4856-95A3-41A7D1F27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C3384-5D71-4D39-BC59-8FB19522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6ED59-EC86-4A47-BC13-03DAAF55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29696-11CE-414D-9178-69EC5316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10D6-FD51-4953-8AE5-17EBBE1E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A482-75C5-46CC-80B6-0D9C8C7FA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235BE-BE7B-4628-81F8-9E8E14626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6A7EC-127C-4B79-B0C1-487EE8C9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89B7E-EB35-4C0D-8E48-CE128B1A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A9F7F-53BF-4650-AEA7-FA469884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620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53D3-1396-413F-AA47-974B13D68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33B9B-DCAA-4E3E-AAFD-E09B6FB3D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4456A-BA03-4EBF-ACE3-76E671FDF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D1CE5-70CD-45F4-9771-695AF7412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A1D77-7999-4C85-8382-7FD29553E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AD2421-223A-4697-94F2-12F8A759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80D029-D984-4EBA-B82A-1449595B2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B7F1D-18DB-47DF-B5F6-AB44CA7B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A17E-5AD0-4BDE-9734-DC32B7A0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AC4FE-8DE7-4E5D-B499-38F40E4E2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D77FB-936B-4FEE-BDEB-64258880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0ABE4-863E-49AC-A459-BF739BF5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369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261FB-BCEA-4A1E-AC94-F4890226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D8C5DA-8E3D-4582-99F2-9F6A151AC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0436A-F529-42A0-8B97-EAA7FFCB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30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3CE2-4ED3-4F8E-8729-B414E15E7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DFB99-7718-4CFC-9184-375B867B1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7907A-C52A-4028-983D-440DFEDEB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B754B-358B-4E26-AFCB-A56888DCC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8B6FC-592B-4223-AF6C-E76617E0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EA822-179E-47A9-ACA0-B180FA5C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76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4CE6-2DFB-4BE3-8548-01E1C1EB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D09D77-FE3E-4BEB-ABEF-D2AF06F0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32CAE-E462-455D-A3E7-536022A8F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A8F4F-82B9-469C-97EF-F9D66974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92E6C-2F6C-4D4C-8511-43F108E2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98F45-D891-49A3-A742-F0AEF2A4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6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9AB2F-9930-41FC-BD7C-5C9FA39C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84BB9-36BC-428F-89F8-5C2CB426E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30184-A955-44EA-B0F1-EA482666B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E1361-7B1D-4859-867C-D48931AD0CC1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CDBB2-A6BC-4DFE-89E9-AB73D8726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734A-EF42-4195-B391-C8C191564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1AF6-F2AB-4565-BA40-40213F4E0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7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2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A73D1-51F5-413D-B51A-3F634912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157C9-49CB-423A-BA88-2A8E0F16E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1B31A-82AC-42B5-A763-B8278A008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A09A1-D700-4DCB-8CF5-C820875D5AE3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0ACC3-156C-4DFA-B7C1-7D481CDE6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4EFD1-422C-4736-A72D-D72382208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03106-1036-408B-80DE-B225A7E4FB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66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openxmlformats.org/officeDocument/2006/relationships/hyperlink" Target="mailto:greta.bocedi@abdn.ac.u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rangeshifter.github.io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microsoft.com/office/2007/relationships/hdphoto" Target="../media/hdphoto2.wdp"/><Relationship Id="rId7" Type="http://schemas.openxmlformats.org/officeDocument/2006/relationships/image" Target="../media/image28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rangeshifter.github.io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image" Target="../media/image31.jpeg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24" Type="http://schemas.openxmlformats.org/officeDocument/2006/relationships/image" Target="../media/image53.sv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Relationship Id="rId22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26.png"/><Relationship Id="rId7" Type="http://schemas.openxmlformats.org/officeDocument/2006/relationships/image" Target="../media/image60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9.jpeg"/><Relationship Id="rId5" Type="http://schemas.openxmlformats.org/officeDocument/2006/relationships/image" Target="../media/image58.jp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7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87.jp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jpe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2FEF9-4141-4877-BC3A-6DBB53EA3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harpenSoften amoun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33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EE3E7-1017-43A3-8F5F-F65079CC5113}"/>
              </a:ext>
            </a:extLst>
          </p:cNvPr>
          <p:cNvSpPr txBox="1"/>
          <p:nvPr/>
        </p:nvSpPr>
        <p:spPr>
          <a:xfrm>
            <a:off x="1302976" y="606851"/>
            <a:ext cx="9934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7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Process-based models for predicting species’ responses to environmental changes</a:t>
            </a:r>
          </a:p>
        </p:txBody>
      </p:sp>
      <p:pic>
        <p:nvPicPr>
          <p:cNvPr id="10" name="Picture 9" descr="A picture containing text, sign, tableware&#10;&#10;Description automatically generated">
            <a:extLst>
              <a:ext uri="{FF2B5EF4-FFF2-40B4-BE49-F238E27FC236}">
                <a16:creationId xmlns:a16="http://schemas.microsoft.com/office/drawing/2014/main" id="{EC57E585-2B13-4728-A9E0-C2C685ED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83" y="5209000"/>
            <a:ext cx="2271992" cy="586858"/>
          </a:xfrm>
          <a:prstGeom prst="rect">
            <a:avLst/>
          </a:prstGeom>
        </p:spPr>
      </p:pic>
      <p:pic>
        <p:nvPicPr>
          <p:cNvPr id="12" name="Picture 2" descr="Image result for royal society logo">
            <a:extLst>
              <a:ext uri="{FF2B5EF4-FFF2-40B4-BE49-F238E27FC236}">
                <a16:creationId xmlns:a16="http://schemas.microsoft.com/office/drawing/2014/main" id="{91519857-5F5F-468A-B3B2-B6535FE8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8" t="24640" b="27096"/>
          <a:stretch/>
        </p:blipFill>
        <p:spPr bwMode="auto">
          <a:xfrm>
            <a:off x="8880133" y="5866655"/>
            <a:ext cx="2494469" cy="76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689A1E-2636-44D3-B1C2-F9A655F81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55" y="5984252"/>
            <a:ext cx="820100" cy="5718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CC5E2C-7229-42FC-AA6E-3ED1A1286B5C}"/>
              </a:ext>
            </a:extLst>
          </p:cNvPr>
          <p:cNvSpPr txBox="1"/>
          <p:nvPr/>
        </p:nvSpPr>
        <p:spPr>
          <a:xfrm>
            <a:off x="222908" y="5164551"/>
            <a:ext cx="37286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greta.bocedi@abdn.ac.uk</a:t>
            </a:r>
            <a:endParaRPr lang="en-GB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https://gretabocedi.com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D9E00804-9BA7-4560-818B-B10E3B4F28D4}"/>
              </a:ext>
            </a:extLst>
          </p:cNvPr>
          <p:cNvGrpSpPr>
            <a:grpSpLocks/>
          </p:cNvGrpSpPr>
          <p:nvPr/>
        </p:nvGrpSpPr>
        <p:grpSpPr bwMode="auto">
          <a:xfrm>
            <a:off x="343917" y="6068646"/>
            <a:ext cx="2123864" cy="402740"/>
            <a:chOff x="100094293" y="127528539"/>
            <a:chExt cx="2952212" cy="507083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226EE34E-4F65-4F4A-8709-02778F298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94293" y="127528539"/>
              <a:ext cx="2952211" cy="48769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 algn="ctr">
              <a:solidFill>
                <a:srgbClr val="00B0F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GB" sz="1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 Box 4">
              <a:extLst>
                <a:ext uri="{FF2B5EF4-FFF2-40B4-BE49-F238E27FC236}">
                  <a16:creationId xmlns:a16="http://schemas.microsoft.com/office/drawing/2014/main" id="{383AB5F0-5B1C-40A5-8C53-0F8823C376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651542" y="127543370"/>
              <a:ext cx="2394963" cy="49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4617B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r>
                <a:rPr lang="en-GB" altLang="en-US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@</a:t>
              </a:r>
              <a:r>
                <a:rPr lang="en-GB" altLang="en-US" i="1" dirty="0" err="1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BocediGreta</a:t>
              </a:r>
              <a:endParaRPr lang="en-US" altLang="en-US" sz="20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8" name="Picture 5" descr="Twitter-20150612023819159">
              <a:extLst>
                <a:ext uri="{FF2B5EF4-FFF2-40B4-BE49-F238E27FC236}">
                  <a16:creationId xmlns:a16="http://schemas.microsoft.com/office/drawing/2014/main" id="{420B7A30-3D0C-4423-ADE4-7C00E31AD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399FCF"/>
                </a:clrFrom>
                <a:clrTo>
                  <a:srgbClr val="399FC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94300" y="127559171"/>
              <a:ext cx="627300" cy="418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4617B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1324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9D39949D-B0FD-422F-A7B9-CE5EFA706F3D}"/>
              </a:ext>
            </a:extLst>
          </p:cNvPr>
          <p:cNvSpPr/>
          <p:nvPr/>
        </p:nvSpPr>
        <p:spPr>
          <a:xfrm>
            <a:off x="667295" y="0"/>
            <a:ext cx="10003971" cy="544599"/>
          </a:xfrm>
          <a:prstGeom prst="leftRightArrow">
            <a:avLst/>
          </a:prstGeom>
          <a:gradFill flip="none" rotWithShape="1">
            <a:gsLst>
              <a:gs pos="0">
                <a:srgbClr val="FBD317"/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67DBA29-8903-4E57-AA6D-E217FDE53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2087" r="2268"/>
          <a:stretch/>
        </p:blipFill>
        <p:spPr>
          <a:xfrm rot="5400000">
            <a:off x="1980694" y="-1788844"/>
            <a:ext cx="6544228" cy="101195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C8AE73-9D8C-49D3-96BE-0672628633B0}"/>
              </a:ext>
            </a:extLst>
          </p:cNvPr>
          <p:cNvSpPr txBox="1"/>
          <p:nvPr/>
        </p:nvSpPr>
        <p:spPr>
          <a:xfrm>
            <a:off x="10286630" y="2329676"/>
            <a:ext cx="1608667" cy="403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Processes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A92D2-A9BB-410C-8ABD-DC1EB6B16A82}"/>
              </a:ext>
            </a:extLst>
          </p:cNvPr>
          <p:cNvSpPr txBox="1"/>
          <p:nvPr/>
        </p:nvSpPr>
        <p:spPr>
          <a:xfrm>
            <a:off x="10286630" y="3235959"/>
            <a:ext cx="2042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C2469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Modelling unit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C2469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scale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4C246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B15778-F3F3-4191-96B1-280B498EBB57}"/>
              </a:ext>
            </a:extLst>
          </p:cNvPr>
          <p:cNvSpPr txBox="1"/>
          <p:nvPr/>
        </p:nvSpPr>
        <p:spPr>
          <a:xfrm>
            <a:off x="10286630" y="4307560"/>
            <a:ext cx="1608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AA2C6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Horizon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38C7BA-AFD1-4C75-AD5A-12224268CC57}"/>
              </a:ext>
            </a:extLst>
          </p:cNvPr>
          <p:cNvSpPr txBox="1"/>
          <p:nvPr/>
        </p:nvSpPr>
        <p:spPr>
          <a:xfrm>
            <a:off x="10286630" y="5133486"/>
            <a:ext cx="1608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06C2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Outputs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506B66-BAB5-44CC-B330-613496561AF2}"/>
              </a:ext>
            </a:extLst>
          </p:cNvPr>
          <p:cNvSpPr txBox="1"/>
          <p:nvPr/>
        </p:nvSpPr>
        <p:spPr>
          <a:xfrm>
            <a:off x="10286630" y="6003406"/>
            <a:ext cx="2042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6D64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Accessibility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05FBBA-72BD-491C-A5B0-70D3FAA372B4}"/>
              </a:ext>
            </a:extLst>
          </p:cNvPr>
          <p:cNvSpPr txBox="1"/>
          <p:nvPr/>
        </p:nvSpPr>
        <p:spPr>
          <a:xfrm>
            <a:off x="0" y="449006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BD31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Correlative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BD31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models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0702DF-F0A0-49AE-A053-8557789E166C}"/>
              </a:ext>
            </a:extLst>
          </p:cNvPr>
          <p:cNvSpPr txBox="1"/>
          <p:nvPr/>
        </p:nvSpPr>
        <p:spPr>
          <a:xfrm>
            <a:off x="9537774" y="449007"/>
            <a:ext cx="2357524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269E79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Process-based models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41778D-3E0F-4D20-8DCD-C752C32A185A}"/>
              </a:ext>
            </a:extLst>
          </p:cNvPr>
          <p:cNvSpPr txBox="1"/>
          <p:nvPr/>
        </p:nvSpPr>
        <p:spPr>
          <a:xfrm>
            <a:off x="8687529" y="6484162"/>
            <a:ext cx="3608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Urban et al. 2021, </a:t>
            </a: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BioScience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Nirmala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AA663-1511-4DA1-8B1C-E9467B7CBF33}"/>
              </a:ext>
            </a:extLst>
          </p:cNvPr>
          <p:cNvGrpSpPr/>
          <p:nvPr/>
        </p:nvGrpSpPr>
        <p:grpSpPr>
          <a:xfrm>
            <a:off x="5840382" y="68153"/>
            <a:ext cx="1876077" cy="6372403"/>
            <a:chOff x="5840382" y="68153"/>
            <a:chExt cx="1876077" cy="637240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E2E443-FC94-436A-AECF-60CEF835BFA7}"/>
                </a:ext>
              </a:extLst>
            </p:cNvPr>
            <p:cNvSpPr/>
            <p:nvPr/>
          </p:nvSpPr>
          <p:spPr>
            <a:xfrm rot="5400000">
              <a:off x="3821391" y="3182556"/>
              <a:ext cx="6300000" cy="216000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BB15AD4D-4570-49DF-BEB3-D9AB04DC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0382" y="68153"/>
              <a:ext cx="1876077" cy="1055376"/>
            </a:xfrm>
            <a:prstGeom prst="rect">
              <a:avLst/>
            </a:prstGeom>
          </p:spPr>
        </p:pic>
      </p:grpSp>
      <p:sp>
        <p:nvSpPr>
          <p:cNvPr id="32" name="Freeform 497">
            <a:extLst>
              <a:ext uri="{FF2B5EF4-FFF2-40B4-BE49-F238E27FC236}">
                <a16:creationId xmlns:a16="http://schemas.microsoft.com/office/drawing/2014/main" id="{91E53FC9-760E-44DF-B899-B4CA5F91995F}"/>
              </a:ext>
            </a:extLst>
          </p:cNvPr>
          <p:cNvSpPr>
            <a:spLocks noEditPoints="1"/>
          </p:cNvSpPr>
          <p:nvPr/>
        </p:nvSpPr>
        <p:spPr bwMode="auto">
          <a:xfrm>
            <a:off x="215291" y="1808744"/>
            <a:ext cx="1344151" cy="1324316"/>
          </a:xfrm>
          <a:custGeom>
            <a:avLst/>
            <a:gdLst>
              <a:gd name="T0" fmla="*/ 196 w 351"/>
              <a:gd name="T1" fmla="*/ 1 h 353"/>
              <a:gd name="T2" fmla="*/ 173 w 351"/>
              <a:gd name="T3" fmla="*/ 1 h 353"/>
              <a:gd name="T4" fmla="*/ 115 w 351"/>
              <a:gd name="T5" fmla="*/ 9 h 353"/>
              <a:gd name="T6" fmla="*/ 43 w 351"/>
              <a:gd name="T7" fmla="*/ 13 h 353"/>
              <a:gd name="T8" fmla="*/ 39 w 351"/>
              <a:gd name="T9" fmla="*/ 14 h 353"/>
              <a:gd name="T10" fmla="*/ 40 w 351"/>
              <a:gd name="T11" fmla="*/ 11 h 353"/>
              <a:gd name="T12" fmla="*/ 40 w 351"/>
              <a:gd name="T13" fmla="*/ 17 h 353"/>
              <a:gd name="T14" fmla="*/ 39 w 351"/>
              <a:gd name="T15" fmla="*/ 12 h 353"/>
              <a:gd name="T16" fmla="*/ 38 w 351"/>
              <a:gd name="T17" fmla="*/ 12 h 353"/>
              <a:gd name="T18" fmla="*/ 37 w 351"/>
              <a:gd name="T19" fmla="*/ 13 h 353"/>
              <a:gd name="T20" fmla="*/ 36 w 351"/>
              <a:gd name="T21" fmla="*/ 16 h 353"/>
              <a:gd name="T22" fmla="*/ 35 w 351"/>
              <a:gd name="T23" fmla="*/ 21 h 353"/>
              <a:gd name="T24" fmla="*/ 108 w 351"/>
              <a:gd name="T25" fmla="*/ 17 h 353"/>
              <a:gd name="T26" fmla="*/ 39 w 351"/>
              <a:gd name="T27" fmla="*/ 16 h 353"/>
              <a:gd name="T28" fmla="*/ 35 w 351"/>
              <a:gd name="T29" fmla="*/ 13 h 353"/>
              <a:gd name="T30" fmla="*/ 34 w 351"/>
              <a:gd name="T31" fmla="*/ 13 h 353"/>
              <a:gd name="T32" fmla="*/ 345 w 351"/>
              <a:gd name="T33" fmla="*/ 303 h 353"/>
              <a:gd name="T34" fmla="*/ 345 w 351"/>
              <a:gd name="T35" fmla="*/ 325 h 353"/>
              <a:gd name="T36" fmla="*/ 317 w 351"/>
              <a:gd name="T37" fmla="*/ 342 h 353"/>
              <a:gd name="T38" fmla="*/ 111 w 351"/>
              <a:gd name="T39" fmla="*/ 352 h 353"/>
              <a:gd name="T40" fmla="*/ 11 w 351"/>
              <a:gd name="T41" fmla="*/ 332 h 353"/>
              <a:gd name="T42" fmla="*/ 3 w 351"/>
              <a:gd name="T43" fmla="*/ 285 h 353"/>
              <a:gd name="T44" fmla="*/ 1 w 351"/>
              <a:gd name="T45" fmla="*/ 149 h 353"/>
              <a:gd name="T46" fmla="*/ 5 w 351"/>
              <a:gd name="T47" fmla="*/ 66 h 353"/>
              <a:gd name="T48" fmla="*/ 7 w 351"/>
              <a:gd name="T49" fmla="*/ 37 h 353"/>
              <a:gd name="T50" fmla="*/ 6 w 351"/>
              <a:gd name="T51" fmla="*/ 29 h 353"/>
              <a:gd name="T52" fmla="*/ 11 w 351"/>
              <a:gd name="T53" fmla="*/ 21 h 353"/>
              <a:gd name="T54" fmla="*/ 21 w 351"/>
              <a:gd name="T55" fmla="*/ 20 h 353"/>
              <a:gd name="T56" fmla="*/ 25 w 351"/>
              <a:gd name="T57" fmla="*/ 29 h 353"/>
              <a:gd name="T58" fmla="*/ 24 w 351"/>
              <a:gd name="T59" fmla="*/ 36 h 353"/>
              <a:gd name="T60" fmla="*/ 20 w 351"/>
              <a:gd name="T61" fmla="*/ 85 h 353"/>
              <a:gd name="T62" fmla="*/ 18 w 351"/>
              <a:gd name="T63" fmla="*/ 276 h 353"/>
              <a:gd name="T64" fmla="*/ 21 w 351"/>
              <a:gd name="T65" fmla="*/ 324 h 353"/>
              <a:gd name="T66" fmla="*/ 21 w 351"/>
              <a:gd name="T67" fmla="*/ 324 h 353"/>
              <a:gd name="T68" fmla="*/ 32 w 351"/>
              <a:gd name="T69" fmla="*/ 327 h 353"/>
              <a:gd name="T70" fmla="*/ 239 w 351"/>
              <a:gd name="T71" fmla="*/ 336 h 353"/>
              <a:gd name="T72" fmla="*/ 331 w 351"/>
              <a:gd name="T73" fmla="*/ 324 h 353"/>
              <a:gd name="T74" fmla="*/ 335 w 351"/>
              <a:gd name="T75" fmla="*/ 325 h 353"/>
              <a:gd name="T76" fmla="*/ 331 w 351"/>
              <a:gd name="T77" fmla="*/ 322 h 353"/>
              <a:gd name="T78" fmla="*/ 335 w 351"/>
              <a:gd name="T79" fmla="*/ 43 h 353"/>
              <a:gd name="T80" fmla="*/ 332 w 351"/>
              <a:gd name="T81" fmla="*/ 21 h 353"/>
              <a:gd name="T82" fmla="*/ 334 w 351"/>
              <a:gd name="T83" fmla="*/ 20 h 353"/>
              <a:gd name="T84" fmla="*/ 321 w 351"/>
              <a:gd name="T85" fmla="*/ 18 h 353"/>
              <a:gd name="T86" fmla="*/ 217 w 351"/>
              <a:gd name="T87" fmla="*/ 13 h 353"/>
              <a:gd name="T88" fmla="*/ 117 w 351"/>
              <a:gd name="T89" fmla="*/ 15 h 353"/>
              <a:gd name="T90" fmla="*/ 36 w 351"/>
              <a:gd name="T91" fmla="*/ 18 h 353"/>
              <a:gd name="T92" fmla="*/ 123 w 351"/>
              <a:gd name="T93" fmla="*/ 12 h 353"/>
              <a:gd name="T94" fmla="*/ 130 w 351"/>
              <a:gd name="T95" fmla="*/ 9 h 353"/>
              <a:gd name="T96" fmla="*/ 139 w 351"/>
              <a:gd name="T97" fmla="*/ 8 h 353"/>
              <a:gd name="T98" fmla="*/ 130 w 351"/>
              <a:gd name="T99" fmla="*/ 8 h 353"/>
              <a:gd name="T100" fmla="*/ 132 w 351"/>
              <a:gd name="T101" fmla="*/ 7 h 353"/>
              <a:gd name="T102" fmla="*/ 79 w 351"/>
              <a:gd name="T103" fmla="*/ 9 h 353"/>
              <a:gd name="T104" fmla="*/ 122 w 351"/>
              <a:gd name="T105" fmla="*/ 6 h 353"/>
              <a:gd name="T106" fmla="*/ 164 w 351"/>
              <a:gd name="T107" fmla="*/ 3 h 353"/>
              <a:gd name="T108" fmla="*/ 264 w 351"/>
              <a:gd name="T109" fmla="*/ 1 h 353"/>
              <a:gd name="T110" fmla="*/ 341 w 351"/>
              <a:gd name="T111" fmla="*/ 11 h 353"/>
              <a:gd name="T112" fmla="*/ 348 w 351"/>
              <a:gd name="T113" fmla="*/ 34 h 353"/>
              <a:gd name="T114" fmla="*/ 129 w 351"/>
              <a:gd name="T115" fmla="*/ 7 h 353"/>
              <a:gd name="T116" fmla="*/ 156 w 351"/>
              <a:gd name="T117" fmla="*/ 14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" h="353">
                <a:moveTo>
                  <a:pt x="273" y="14"/>
                </a:moveTo>
                <a:cubicBezTo>
                  <a:pt x="272" y="14"/>
                  <a:pt x="270" y="14"/>
                  <a:pt x="268" y="14"/>
                </a:cubicBezTo>
                <a:cubicBezTo>
                  <a:pt x="269" y="14"/>
                  <a:pt x="271" y="14"/>
                  <a:pt x="273" y="14"/>
                </a:cubicBezTo>
                <a:close/>
                <a:moveTo>
                  <a:pt x="208" y="1"/>
                </a:moveTo>
                <a:cubicBezTo>
                  <a:pt x="207" y="1"/>
                  <a:pt x="206" y="1"/>
                  <a:pt x="203" y="1"/>
                </a:cubicBezTo>
                <a:cubicBezTo>
                  <a:pt x="203" y="1"/>
                  <a:pt x="207" y="1"/>
                  <a:pt x="208" y="1"/>
                </a:cubicBezTo>
                <a:close/>
                <a:moveTo>
                  <a:pt x="196" y="1"/>
                </a:moveTo>
                <a:cubicBezTo>
                  <a:pt x="198" y="1"/>
                  <a:pt x="201" y="1"/>
                  <a:pt x="201" y="0"/>
                </a:cubicBezTo>
                <a:cubicBezTo>
                  <a:pt x="200" y="0"/>
                  <a:pt x="197" y="0"/>
                  <a:pt x="196" y="1"/>
                </a:cubicBezTo>
                <a:close/>
                <a:moveTo>
                  <a:pt x="182" y="3"/>
                </a:moveTo>
                <a:cubicBezTo>
                  <a:pt x="180" y="3"/>
                  <a:pt x="177" y="3"/>
                  <a:pt x="177" y="3"/>
                </a:cubicBezTo>
                <a:cubicBezTo>
                  <a:pt x="178" y="3"/>
                  <a:pt x="181" y="3"/>
                  <a:pt x="182" y="3"/>
                </a:cubicBezTo>
                <a:close/>
                <a:moveTo>
                  <a:pt x="164" y="1"/>
                </a:moveTo>
                <a:cubicBezTo>
                  <a:pt x="168" y="1"/>
                  <a:pt x="171" y="1"/>
                  <a:pt x="173" y="1"/>
                </a:cubicBezTo>
                <a:cubicBezTo>
                  <a:pt x="169" y="1"/>
                  <a:pt x="165" y="1"/>
                  <a:pt x="164" y="1"/>
                </a:cubicBezTo>
                <a:close/>
                <a:moveTo>
                  <a:pt x="132" y="13"/>
                </a:moveTo>
                <a:cubicBezTo>
                  <a:pt x="135" y="13"/>
                  <a:pt x="144" y="12"/>
                  <a:pt x="148" y="12"/>
                </a:cubicBezTo>
                <a:lnTo>
                  <a:pt x="132" y="13"/>
                </a:lnTo>
                <a:close/>
                <a:moveTo>
                  <a:pt x="131" y="8"/>
                </a:moveTo>
                <a:cubicBezTo>
                  <a:pt x="127" y="8"/>
                  <a:pt x="127" y="8"/>
                  <a:pt x="127" y="8"/>
                </a:cubicBezTo>
                <a:cubicBezTo>
                  <a:pt x="125" y="9"/>
                  <a:pt x="114" y="9"/>
                  <a:pt x="115" y="9"/>
                </a:cubicBezTo>
                <a:cubicBezTo>
                  <a:pt x="122" y="9"/>
                  <a:pt x="131" y="8"/>
                  <a:pt x="137" y="8"/>
                </a:cubicBezTo>
                <a:cubicBezTo>
                  <a:pt x="135" y="8"/>
                  <a:pt x="133" y="8"/>
                  <a:pt x="131" y="8"/>
                </a:cubicBezTo>
                <a:close/>
                <a:moveTo>
                  <a:pt x="71" y="10"/>
                </a:moveTo>
                <a:cubicBezTo>
                  <a:pt x="68" y="10"/>
                  <a:pt x="68" y="10"/>
                  <a:pt x="68" y="10"/>
                </a:cubicBezTo>
                <a:cubicBezTo>
                  <a:pt x="68" y="10"/>
                  <a:pt x="68" y="11"/>
                  <a:pt x="69" y="11"/>
                </a:cubicBezTo>
                <a:cubicBezTo>
                  <a:pt x="70" y="10"/>
                  <a:pt x="71" y="10"/>
                  <a:pt x="71" y="10"/>
                </a:cubicBezTo>
                <a:close/>
                <a:moveTo>
                  <a:pt x="43" y="13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0" y="14"/>
                  <a:pt x="40" y="14"/>
                </a:cubicBezTo>
                <a:lnTo>
                  <a:pt x="43" y="13"/>
                </a:ln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8" y="14"/>
                  <a:pt x="38" y="14"/>
                </a:cubicBezTo>
                <a:cubicBezTo>
                  <a:pt x="38" y="14"/>
                  <a:pt x="38" y="14"/>
                  <a:pt x="39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40" y="11"/>
                  <a:pt x="40" y="11"/>
                </a:cubicBezTo>
                <a:close/>
                <a:moveTo>
                  <a:pt x="39" y="18"/>
                </a:moveTo>
                <a:cubicBezTo>
                  <a:pt x="39" y="17"/>
                  <a:pt x="40" y="18"/>
                  <a:pt x="40" y="17"/>
                </a:cubicBezTo>
                <a:cubicBezTo>
                  <a:pt x="40" y="17"/>
                  <a:pt x="39" y="17"/>
                  <a:pt x="39" y="18"/>
                </a:cubicBezTo>
                <a:close/>
                <a:moveTo>
                  <a:pt x="39" y="12"/>
                </a:move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lose/>
                <a:moveTo>
                  <a:pt x="39" y="12"/>
                </a:move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39" y="11"/>
                  <a:pt x="39" y="12"/>
                </a:cubicBezTo>
                <a:close/>
                <a:moveTo>
                  <a:pt x="39" y="19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lose/>
                <a:moveTo>
                  <a:pt x="39" y="17"/>
                </a:moveTo>
                <a:cubicBezTo>
                  <a:pt x="39" y="17"/>
                  <a:pt x="38" y="17"/>
                  <a:pt x="38" y="18"/>
                </a:cubicBezTo>
                <a:cubicBezTo>
                  <a:pt x="38" y="18"/>
                  <a:pt x="39" y="18"/>
                  <a:pt x="39" y="17"/>
                </a:cubicBezTo>
                <a:close/>
                <a:moveTo>
                  <a:pt x="38" y="12"/>
                </a:moveTo>
                <a:cubicBezTo>
                  <a:pt x="38" y="12"/>
                  <a:pt x="38" y="11"/>
                  <a:pt x="38" y="12"/>
                </a:cubicBezTo>
                <a:cubicBezTo>
                  <a:pt x="38" y="12"/>
                  <a:pt x="38" y="12"/>
                  <a:pt x="38" y="12"/>
                </a:cubicBezTo>
                <a:close/>
                <a:moveTo>
                  <a:pt x="3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8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8" y="13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6"/>
                </a:moveTo>
                <a:cubicBezTo>
                  <a:pt x="37" y="17"/>
                  <a:pt x="37" y="16"/>
                  <a:pt x="36" y="16"/>
                </a:cubicBezTo>
                <a:close/>
                <a:moveTo>
                  <a:pt x="35" y="18"/>
                </a:moveTo>
                <a:cubicBezTo>
                  <a:pt x="35" y="18"/>
                  <a:pt x="36" y="18"/>
                  <a:pt x="36" y="18"/>
                </a:cubicBezTo>
                <a:cubicBezTo>
                  <a:pt x="36" y="18"/>
                  <a:pt x="35" y="18"/>
                  <a:pt x="35" y="18"/>
                </a:cubicBezTo>
                <a:close/>
                <a:moveTo>
                  <a:pt x="36" y="19"/>
                </a:moveTo>
                <a:cubicBezTo>
                  <a:pt x="35" y="19"/>
                  <a:pt x="36" y="19"/>
                  <a:pt x="36" y="19"/>
                </a:cubicBezTo>
                <a:close/>
                <a:moveTo>
                  <a:pt x="35" y="2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5" y="21"/>
                </a:cubicBezTo>
                <a:close/>
                <a:moveTo>
                  <a:pt x="34" y="21"/>
                </a:moveTo>
                <a:cubicBezTo>
                  <a:pt x="34" y="21"/>
                  <a:pt x="34" y="21"/>
                  <a:pt x="34" y="21"/>
                </a:cubicBezTo>
                <a:close/>
                <a:moveTo>
                  <a:pt x="108" y="17"/>
                </a:moveTo>
                <a:cubicBezTo>
                  <a:pt x="103" y="18"/>
                  <a:pt x="99" y="18"/>
                  <a:pt x="95" y="18"/>
                </a:cubicBezTo>
                <a:cubicBezTo>
                  <a:pt x="98" y="18"/>
                  <a:pt x="102" y="17"/>
                  <a:pt x="104" y="18"/>
                </a:cubicBezTo>
                <a:cubicBezTo>
                  <a:pt x="105" y="17"/>
                  <a:pt x="107" y="17"/>
                  <a:pt x="108" y="17"/>
                </a:cubicBezTo>
                <a:close/>
                <a:moveTo>
                  <a:pt x="39" y="17"/>
                </a:moveTo>
                <a:cubicBezTo>
                  <a:pt x="39" y="16"/>
                  <a:pt x="39" y="17"/>
                  <a:pt x="39" y="16"/>
                </a:cubicBezTo>
                <a:cubicBezTo>
                  <a:pt x="39" y="16"/>
                  <a:pt x="40" y="16"/>
                  <a:pt x="40" y="16"/>
                </a:cubicBezTo>
                <a:cubicBezTo>
                  <a:pt x="39" y="16"/>
                  <a:pt x="38" y="16"/>
                  <a:pt x="37" y="16"/>
                </a:cubicBezTo>
                <a:cubicBezTo>
                  <a:pt x="38" y="16"/>
                  <a:pt x="38" y="17"/>
                  <a:pt x="39" y="16"/>
                </a:cubicBezTo>
                <a:cubicBezTo>
                  <a:pt x="39" y="16"/>
                  <a:pt x="39" y="16"/>
                  <a:pt x="38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lose/>
                <a:moveTo>
                  <a:pt x="39" y="12"/>
                </a:moveTo>
                <a:cubicBezTo>
                  <a:pt x="38" y="12"/>
                  <a:pt x="38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9" y="12"/>
                </a:cubicBezTo>
                <a:close/>
                <a:moveTo>
                  <a:pt x="35" y="13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6" y="13"/>
                  <a:pt x="37" y="13"/>
                </a:cubicBezTo>
                <a:cubicBezTo>
                  <a:pt x="36" y="13"/>
                  <a:pt x="36" y="13"/>
                  <a:pt x="37" y="13"/>
                </a:cubicBezTo>
                <a:cubicBezTo>
                  <a:pt x="37" y="12"/>
                  <a:pt x="38" y="13"/>
                  <a:pt x="38" y="12"/>
                </a:cubicBezTo>
                <a:cubicBezTo>
                  <a:pt x="37" y="12"/>
                  <a:pt x="36" y="12"/>
                  <a:pt x="36" y="13"/>
                </a:cubicBezTo>
                <a:cubicBezTo>
                  <a:pt x="36" y="12"/>
                  <a:pt x="35" y="12"/>
                  <a:pt x="35" y="12"/>
                </a:cubicBezTo>
                <a:cubicBezTo>
                  <a:pt x="35" y="13"/>
                  <a:pt x="34" y="12"/>
                  <a:pt x="34" y="13"/>
                </a:cubicBezTo>
                <a:cubicBezTo>
                  <a:pt x="34" y="13"/>
                  <a:pt x="35" y="13"/>
                  <a:pt x="35" y="13"/>
                </a:cubicBezTo>
                <a:close/>
                <a:moveTo>
                  <a:pt x="35" y="19"/>
                </a:moveTo>
                <a:cubicBezTo>
                  <a:pt x="35" y="19"/>
                  <a:pt x="36" y="19"/>
                  <a:pt x="36" y="19"/>
                </a:cubicBezTo>
                <a:cubicBezTo>
                  <a:pt x="36" y="19"/>
                  <a:pt x="35" y="19"/>
                  <a:pt x="35" y="19"/>
                </a:cubicBezTo>
                <a:close/>
                <a:moveTo>
                  <a:pt x="350" y="152"/>
                </a:moveTo>
                <a:cubicBezTo>
                  <a:pt x="349" y="186"/>
                  <a:pt x="348" y="220"/>
                  <a:pt x="347" y="253"/>
                </a:cubicBezTo>
                <a:cubicBezTo>
                  <a:pt x="347" y="269"/>
                  <a:pt x="346" y="288"/>
                  <a:pt x="345" y="303"/>
                </a:cubicBezTo>
                <a:cubicBezTo>
                  <a:pt x="345" y="308"/>
                  <a:pt x="345" y="312"/>
                  <a:pt x="345" y="317"/>
                </a:cubicBezTo>
                <a:cubicBezTo>
                  <a:pt x="345" y="321"/>
                  <a:pt x="345" y="321"/>
                  <a:pt x="345" y="321"/>
                </a:cubicBezTo>
                <a:cubicBezTo>
                  <a:pt x="345" y="323"/>
                  <a:pt x="345" y="323"/>
                  <a:pt x="345" y="323"/>
                </a:cubicBezTo>
                <a:cubicBezTo>
                  <a:pt x="345" y="324"/>
                  <a:pt x="345" y="324"/>
                  <a:pt x="345" y="324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4" y="327"/>
                  <a:pt x="344" y="327"/>
                  <a:pt x="344" y="327"/>
                </a:cubicBezTo>
                <a:cubicBezTo>
                  <a:pt x="344" y="327"/>
                  <a:pt x="344" y="328"/>
                  <a:pt x="344" y="329"/>
                </a:cubicBezTo>
                <a:cubicBezTo>
                  <a:pt x="343" y="330"/>
                  <a:pt x="343" y="331"/>
                  <a:pt x="342" y="331"/>
                </a:cubicBezTo>
                <a:cubicBezTo>
                  <a:pt x="341" y="332"/>
                  <a:pt x="340" y="333"/>
                  <a:pt x="339" y="334"/>
                </a:cubicBezTo>
                <a:cubicBezTo>
                  <a:pt x="338" y="335"/>
                  <a:pt x="336" y="336"/>
                  <a:pt x="334" y="336"/>
                </a:cubicBezTo>
                <a:cubicBezTo>
                  <a:pt x="328" y="339"/>
                  <a:pt x="322" y="340"/>
                  <a:pt x="317" y="342"/>
                </a:cubicBezTo>
                <a:cubicBezTo>
                  <a:pt x="305" y="344"/>
                  <a:pt x="294" y="345"/>
                  <a:pt x="285" y="346"/>
                </a:cubicBezTo>
                <a:cubicBezTo>
                  <a:pt x="270" y="348"/>
                  <a:pt x="255" y="349"/>
                  <a:pt x="240" y="350"/>
                </a:cubicBezTo>
                <a:cubicBezTo>
                  <a:pt x="222" y="351"/>
                  <a:pt x="222" y="351"/>
                  <a:pt x="222" y="351"/>
                </a:cubicBezTo>
                <a:cubicBezTo>
                  <a:pt x="215" y="351"/>
                  <a:pt x="215" y="351"/>
                  <a:pt x="215" y="351"/>
                </a:cubicBezTo>
                <a:cubicBezTo>
                  <a:pt x="205" y="352"/>
                  <a:pt x="195" y="352"/>
                  <a:pt x="186" y="352"/>
                </a:cubicBezTo>
                <a:cubicBezTo>
                  <a:pt x="180" y="352"/>
                  <a:pt x="175" y="352"/>
                  <a:pt x="170" y="353"/>
                </a:cubicBezTo>
                <a:cubicBezTo>
                  <a:pt x="153" y="353"/>
                  <a:pt x="131" y="352"/>
                  <a:pt x="111" y="352"/>
                </a:cubicBezTo>
                <a:cubicBezTo>
                  <a:pt x="106" y="351"/>
                  <a:pt x="101" y="351"/>
                  <a:pt x="96" y="351"/>
                </a:cubicBezTo>
                <a:cubicBezTo>
                  <a:pt x="88" y="350"/>
                  <a:pt x="88" y="350"/>
                  <a:pt x="88" y="350"/>
                </a:cubicBezTo>
                <a:cubicBezTo>
                  <a:pt x="79" y="350"/>
                  <a:pt x="67" y="349"/>
                  <a:pt x="58" y="348"/>
                </a:cubicBezTo>
                <a:cubicBezTo>
                  <a:pt x="53" y="347"/>
                  <a:pt x="48" y="346"/>
                  <a:pt x="43" y="345"/>
                </a:cubicBezTo>
                <a:cubicBezTo>
                  <a:pt x="37" y="344"/>
                  <a:pt x="32" y="343"/>
                  <a:pt x="27" y="341"/>
                </a:cubicBezTo>
                <a:cubicBezTo>
                  <a:pt x="24" y="340"/>
                  <a:pt x="22" y="339"/>
                  <a:pt x="19" y="338"/>
                </a:cubicBezTo>
                <a:cubicBezTo>
                  <a:pt x="16" y="337"/>
                  <a:pt x="14" y="335"/>
                  <a:pt x="11" y="332"/>
                </a:cubicBezTo>
                <a:cubicBezTo>
                  <a:pt x="10" y="331"/>
                  <a:pt x="9" y="329"/>
                  <a:pt x="9" y="328"/>
                </a:cubicBezTo>
                <a:cubicBezTo>
                  <a:pt x="9" y="327"/>
                  <a:pt x="9" y="326"/>
                  <a:pt x="9" y="326"/>
                </a:cubicBezTo>
                <a:cubicBezTo>
                  <a:pt x="8" y="326"/>
                  <a:pt x="8" y="326"/>
                  <a:pt x="8" y="326"/>
                </a:cubicBezTo>
                <a:cubicBezTo>
                  <a:pt x="8" y="325"/>
                  <a:pt x="8" y="325"/>
                  <a:pt x="8" y="325"/>
                </a:cubicBezTo>
                <a:cubicBezTo>
                  <a:pt x="7" y="319"/>
                  <a:pt x="7" y="319"/>
                  <a:pt x="7" y="319"/>
                </a:cubicBezTo>
                <a:cubicBezTo>
                  <a:pt x="7" y="316"/>
                  <a:pt x="6" y="312"/>
                  <a:pt x="6" y="308"/>
                </a:cubicBezTo>
                <a:cubicBezTo>
                  <a:pt x="5" y="300"/>
                  <a:pt x="4" y="292"/>
                  <a:pt x="3" y="285"/>
                </a:cubicBezTo>
                <a:cubicBezTo>
                  <a:pt x="3" y="284"/>
                  <a:pt x="3" y="284"/>
                  <a:pt x="3" y="283"/>
                </a:cubicBezTo>
                <a:cubicBezTo>
                  <a:pt x="3" y="273"/>
                  <a:pt x="2" y="262"/>
                  <a:pt x="1" y="252"/>
                </a:cubicBezTo>
                <a:cubicBezTo>
                  <a:pt x="1" y="250"/>
                  <a:pt x="1" y="250"/>
                  <a:pt x="1" y="249"/>
                </a:cubicBezTo>
                <a:cubicBezTo>
                  <a:pt x="1" y="244"/>
                  <a:pt x="1" y="241"/>
                  <a:pt x="1" y="236"/>
                </a:cubicBezTo>
                <a:cubicBezTo>
                  <a:pt x="1" y="216"/>
                  <a:pt x="0" y="202"/>
                  <a:pt x="1" y="186"/>
                </a:cubicBezTo>
                <a:cubicBezTo>
                  <a:pt x="1" y="177"/>
                  <a:pt x="1" y="166"/>
                  <a:pt x="1" y="157"/>
                </a:cubicBezTo>
                <a:cubicBezTo>
                  <a:pt x="1" y="149"/>
                  <a:pt x="1" y="149"/>
                  <a:pt x="1" y="149"/>
                </a:cubicBezTo>
                <a:cubicBezTo>
                  <a:pt x="1" y="146"/>
                  <a:pt x="1" y="145"/>
                  <a:pt x="1" y="142"/>
                </a:cubicBezTo>
                <a:cubicBezTo>
                  <a:pt x="2" y="137"/>
                  <a:pt x="2" y="137"/>
                  <a:pt x="2" y="137"/>
                </a:cubicBezTo>
                <a:cubicBezTo>
                  <a:pt x="2" y="128"/>
                  <a:pt x="2" y="128"/>
                  <a:pt x="2" y="128"/>
                </a:cubicBezTo>
                <a:cubicBezTo>
                  <a:pt x="2" y="119"/>
                  <a:pt x="2" y="119"/>
                  <a:pt x="2" y="119"/>
                </a:cubicBezTo>
                <a:cubicBezTo>
                  <a:pt x="3" y="110"/>
                  <a:pt x="3" y="110"/>
                  <a:pt x="3" y="110"/>
                </a:cubicBezTo>
                <a:cubicBezTo>
                  <a:pt x="3" y="102"/>
                  <a:pt x="3" y="95"/>
                  <a:pt x="4" y="86"/>
                </a:cubicBezTo>
                <a:cubicBezTo>
                  <a:pt x="5" y="66"/>
                  <a:pt x="5" y="66"/>
                  <a:pt x="5" y="6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48"/>
                  <a:pt x="6" y="48"/>
                  <a:pt x="6" y="48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7"/>
                </a:cubicBezTo>
                <a:cubicBezTo>
                  <a:pt x="7" y="36"/>
                  <a:pt x="7" y="35"/>
                  <a:pt x="7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4"/>
                  <a:pt x="6" y="33"/>
                  <a:pt x="6" y="33"/>
                </a:cubicBezTo>
                <a:cubicBezTo>
                  <a:pt x="6" y="33"/>
                  <a:pt x="7" y="32"/>
                  <a:pt x="7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0"/>
                  <a:pt x="7" y="30"/>
                  <a:pt x="7" y="30"/>
                </a:cubicBezTo>
                <a:cubicBezTo>
                  <a:pt x="7" y="29"/>
                  <a:pt x="6" y="29"/>
                  <a:pt x="6" y="29"/>
                </a:cubicBezTo>
                <a:cubicBezTo>
                  <a:pt x="6" y="29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7"/>
                  <a:pt x="8" y="26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4"/>
                  <a:pt x="9" y="23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1" y="22"/>
                  <a:pt x="11" y="21"/>
                </a:cubicBezTo>
                <a:cubicBezTo>
                  <a:pt x="11" y="21"/>
                  <a:pt x="11" y="21"/>
                  <a:pt x="12" y="21"/>
                </a:cubicBezTo>
                <a:cubicBezTo>
                  <a:pt x="12" y="21"/>
                  <a:pt x="12" y="21"/>
                  <a:pt x="13" y="20"/>
                </a:cubicBezTo>
                <a:cubicBezTo>
                  <a:pt x="13" y="20"/>
                  <a:pt x="13" y="20"/>
                  <a:pt x="14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6" y="20"/>
                  <a:pt x="17" y="19"/>
                  <a:pt x="18" y="20"/>
                </a:cubicBezTo>
                <a:cubicBezTo>
                  <a:pt x="19" y="20"/>
                  <a:pt x="19" y="19"/>
                  <a:pt x="19" y="20"/>
                </a:cubicBezTo>
                <a:cubicBezTo>
                  <a:pt x="19" y="20"/>
                  <a:pt x="20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2" y="22"/>
                  <a:pt x="24" y="23"/>
                  <a:pt x="24" y="24"/>
                </a:cubicBezTo>
                <a:cubicBezTo>
                  <a:pt x="24" y="24"/>
                  <a:pt x="24" y="25"/>
                  <a:pt x="24" y="25"/>
                </a:cubicBezTo>
                <a:cubicBezTo>
                  <a:pt x="24" y="25"/>
                  <a:pt x="25" y="26"/>
                  <a:pt x="25" y="26"/>
                </a:cubicBezTo>
                <a:cubicBezTo>
                  <a:pt x="25" y="27"/>
                  <a:pt x="25" y="27"/>
                  <a:pt x="25" y="28"/>
                </a:cubicBezTo>
                <a:cubicBezTo>
                  <a:pt x="25" y="28"/>
                  <a:pt x="25" y="28"/>
                  <a:pt x="25" y="29"/>
                </a:cubicBezTo>
                <a:cubicBezTo>
                  <a:pt x="25" y="29"/>
                  <a:pt x="26" y="30"/>
                  <a:pt x="26" y="30"/>
                </a:cubicBezTo>
                <a:cubicBezTo>
                  <a:pt x="26" y="31"/>
                  <a:pt x="26" y="31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3"/>
                  <a:pt x="25" y="33"/>
                  <a:pt x="25" y="33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4" y="34"/>
                  <a:pt x="24" y="35"/>
                </a:cubicBezTo>
                <a:cubicBezTo>
                  <a:pt x="24" y="35"/>
                  <a:pt x="25" y="36"/>
                  <a:pt x="24" y="36"/>
                </a:cubicBezTo>
                <a:cubicBezTo>
                  <a:pt x="24" y="37"/>
                  <a:pt x="24" y="38"/>
                  <a:pt x="24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51"/>
                  <a:pt x="22" y="59"/>
                  <a:pt x="21" y="66"/>
                </a:cubicBezTo>
                <a:cubicBezTo>
                  <a:pt x="21" y="72"/>
                  <a:pt x="20" y="78"/>
                  <a:pt x="20" y="85"/>
                </a:cubicBezTo>
                <a:cubicBezTo>
                  <a:pt x="19" y="104"/>
                  <a:pt x="18" y="123"/>
                  <a:pt x="17" y="141"/>
                </a:cubicBezTo>
                <a:cubicBezTo>
                  <a:pt x="17" y="152"/>
                  <a:pt x="16" y="167"/>
                  <a:pt x="16" y="176"/>
                </a:cubicBezTo>
                <a:cubicBezTo>
                  <a:pt x="16" y="189"/>
                  <a:pt x="16" y="200"/>
                  <a:pt x="16" y="211"/>
                </a:cubicBezTo>
                <a:cubicBezTo>
                  <a:pt x="16" y="232"/>
                  <a:pt x="16" y="232"/>
                  <a:pt x="16" y="232"/>
                </a:cubicBezTo>
                <a:cubicBezTo>
                  <a:pt x="16" y="238"/>
                  <a:pt x="16" y="238"/>
                  <a:pt x="16" y="238"/>
                </a:cubicBezTo>
                <a:cubicBezTo>
                  <a:pt x="17" y="258"/>
                  <a:pt x="17" y="258"/>
                  <a:pt x="17" y="258"/>
                </a:cubicBezTo>
                <a:cubicBezTo>
                  <a:pt x="17" y="264"/>
                  <a:pt x="17" y="270"/>
                  <a:pt x="18" y="276"/>
                </a:cubicBezTo>
                <a:cubicBezTo>
                  <a:pt x="18" y="285"/>
                  <a:pt x="19" y="296"/>
                  <a:pt x="21" y="307"/>
                </a:cubicBezTo>
                <a:cubicBezTo>
                  <a:pt x="21" y="312"/>
                  <a:pt x="22" y="318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2" y="323"/>
                  <a:pt x="22" y="323"/>
                  <a:pt x="22" y="323"/>
                </a:cubicBezTo>
                <a:cubicBezTo>
                  <a:pt x="22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2" y="324"/>
                  <a:pt x="24" y="324"/>
                  <a:pt x="23" y="324"/>
                </a:cubicBezTo>
                <a:cubicBezTo>
                  <a:pt x="23" y="324"/>
                  <a:pt x="23" y="324"/>
                  <a:pt x="23" y="324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4" y="324"/>
                  <a:pt x="25" y="324"/>
                </a:cubicBezTo>
                <a:cubicBezTo>
                  <a:pt x="27" y="325"/>
                  <a:pt x="29" y="326"/>
                  <a:pt x="32" y="327"/>
                </a:cubicBezTo>
                <a:cubicBezTo>
                  <a:pt x="33" y="328"/>
                  <a:pt x="34" y="328"/>
                  <a:pt x="35" y="328"/>
                </a:cubicBezTo>
                <a:cubicBezTo>
                  <a:pt x="49" y="332"/>
                  <a:pt x="62" y="333"/>
                  <a:pt x="75" y="335"/>
                </a:cubicBezTo>
                <a:cubicBezTo>
                  <a:pt x="91" y="336"/>
                  <a:pt x="111" y="337"/>
                  <a:pt x="128" y="338"/>
                </a:cubicBezTo>
                <a:cubicBezTo>
                  <a:pt x="143" y="338"/>
                  <a:pt x="158" y="338"/>
                  <a:pt x="173" y="338"/>
                </a:cubicBezTo>
                <a:cubicBezTo>
                  <a:pt x="185" y="338"/>
                  <a:pt x="197" y="338"/>
                  <a:pt x="208" y="337"/>
                </a:cubicBezTo>
                <a:cubicBezTo>
                  <a:pt x="221" y="337"/>
                  <a:pt x="221" y="337"/>
                  <a:pt x="221" y="337"/>
                </a:cubicBezTo>
                <a:cubicBezTo>
                  <a:pt x="239" y="336"/>
                  <a:pt x="239" y="336"/>
                  <a:pt x="239" y="336"/>
                </a:cubicBezTo>
                <a:cubicBezTo>
                  <a:pt x="250" y="335"/>
                  <a:pt x="261" y="335"/>
                  <a:pt x="272" y="333"/>
                </a:cubicBezTo>
                <a:cubicBezTo>
                  <a:pt x="282" y="333"/>
                  <a:pt x="292" y="331"/>
                  <a:pt x="302" y="330"/>
                </a:cubicBezTo>
                <a:cubicBezTo>
                  <a:pt x="305" y="329"/>
                  <a:pt x="309" y="329"/>
                  <a:pt x="312" y="328"/>
                </a:cubicBezTo>
                <a:cubicBezTo>
                  <a:pt x="315" y="328"/>
                  <a:pt x="317" y="327"/>
                  <a:pt x="319" y="327"/>
                </a:cubicBezTo>
                <a:cubicBezTo>
                  <a:pt x="322" y="326"/>
                  <a:pt x="325" y="325"/>
                  <a:pt x="328" y="324"/>
                </a:cubicBezTo>
                <a:cubicBezTo>
                  <a:pt x="329" y="324"/>
                  <a:pt x="330" y="323"/>
                  <a:pt x="331" y="323"/>
                </a:cubicBezTo>
                <a:cubicBezTo>
                  <a:pt x="331" y="324"/>
                  <a:pt x="331" y="324"/>
                  <a:pt x="331" y="324"/>
                </a:cubicBezTo>
                <a:cubicBezTo>
                  <a:pt x="331" y="325"/>
                  <a:pt x="331" y="325"/>
                  <a:pt x="331" y="325"/>
                </a:cubicBezTo>
                <a:cubicBezTo>
                  <a:pt x="330" y="325"/>
                  <a:pt x="330" y="325"/>
                  <a:pt x="330" y="325"/>
                </a:cubicBezTo>
                <a:cubicBezTo>
                  <a:pt x="327" y="325"/>
                  <a:pt x="332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6" y="325"/>
                  <a:pt x="335" y="325"/>
                  <a:pt x="335" y="325"/>
                </a:cubicBezTo>
                <a:cubicBezTo>
                  <a:pt x="334" y="324"/>
                  <a:pt x="333" y="324"/>
                  <a:pt x="333" y="323"/>
                </a:cubicBezTo>
                <a:cubicBezTo>
                  <a:pt x="332" y="323"/>
                  <a:pt x="332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3"/>
                  <a:pt x="331" y="323"/>
                </a:cubicBezTo>
                <a:cubicBezTo>
                  <a:pt x="332" y="302"/>
                  <a:pt x="332" y="302"/>
                  <a:pt x="332" y="302"/>
                </a:cubicBezTo>
                <a:cubicBezTo>
                  <a:pt x="332" y="282"/>
                  <a:pt x="333" y="263"/>
                  <a:pt x="334" y="241"/>
                </a:cubicBezTo>
                <a:cubicBezTo>
                  <a:pt x="334" y="225"/>
                  <a:pt x="335" y="208"/>
                  <a:pt x="335" y="190"/>
                </a:cubicBezTo>
                <a:cubicBezTo>
                  <a:pt x="336" y="167"/>
                  <a:pt x="337" y="143"/>
                  <a:pt x="337" y="119"/>
                </a:cubicBezTo>
                <a:cubicBezTo>
                  <a:pt x="337" y="93"/>
                  <a:pt x="337" y="67"/>
                  <a:pt x="335" y="43"/>
                </a:cubicBezTo>
                <a:cubicBezTo>
                  <a:pt x="335" y="42"/>
                  <a:pt x="335" y="41"/>
                  <a:pt x="335" y="39"/>
                </a:cubicBezTo>
                <a:cubicBezTo>
                  <a:pt x="335" y="36"/>
                  <a:pt x="335" y="37"/>
                  <a:pt x="334" y="34"/>
                </a:cubicBezTo>
                <a:cubicBezTo>
                  <a:pt x="334" y="32"/>
                  <a:pt x="335" y="33"/>
                  <a:pt x="334" y="32"/>
                </a:cubicBezTo>
                <a:cubicBezTo>
                  <a:pt x="334" y="29"/>
                  <a:pt x="334" y="27"/>
                  <a:pt x="333" y="24"/>
                </a:cubicBezTo>
                <a:cubicBezTo>
                  <a:pt x="333" y="23"/>
                  <a:pt x="333" y="22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3" y="21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4" y="20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1" y="21"/>
                  <a:pt x="331" y="20"/>
                </a:cubicBezTo>
                <a:cubicBezTo>
                  <a:pt x="330" y="20"/>
                  <a:pt x="329" y="20"/>
                  <a:pt x="328" y="19"/>
                </a:cubicBezTo>
                <a:cubicBezTo>
                  <a:pt x="326" y="19"/>
                  <a:pt x="323" y="18"/>
                  <a:pt x="321" y="18"/>
                </a:cubicBezTo>
                <a:cubicBezTo>
                  <a:pt x="311" y="16"/>
                  <a:pt x="300" y="15"/>
                  <a:pt x="290" y="14"/>
                </a:cubicBezTo>
                <a:cubicBezTo>
                  <a:pt x="287" y="14"/>
                  <a:pt x="290" y="14"/>
                  <a:pt x="288" y="14"/>
                </a:cubicBezTo>
                <a:cubicBezTo>
                  <a:pt x="276" y="13"/>
                  <a:pt x="259" y="13"/>
                  <a:pt x="244" y="13"/>
                </a:cubicBezTo>
                <a:cubicBezTo>
                  <a:pt x="226" y="13"/>
                  <a:pt x="226" y="13"/>
                  <a:pt x="226" y="13"/>
                </a:cubicBezTo>
                <a:cubicBezTo>
                  <a:pt x="225" y="13"/>
                  <a:pt x="225" y="13"/>
                  <a:pt x="224" y="13"/>
                </a:cubicBezTo>
                <a:cubicBezTo>
                  <a:pt x="222" y="13"/>
                  <a:pt x="223" y="13"/>
                  <a:pt x="222" y="13"/>
                </a:cubicBezTo>
                <a:cubicBezTo>
                  <a:pt x="217" y="13"/>
                  <a:pt x="217" y="13"/>
                  <a:pt x="217" y="13"/>
                </a:cubicBezTo>
                <a:cubicBezTo>
                  <a:pt x="202" y="13"/>
                  <a:pt x="188" y="13"/>
                  <a:pt x="173" y="14"/>
                </a:cubicBezTo>
                <a:cubicBezTo>
                  <a:pt x="170" y="13"/>
                  <a:pt x="170" y="13"/>
                  <a:pt x="166" y="14"/>
                </a:cubicBezTo>
                <a:cubicBezTo>
                  <a:pt x="163" y="14"/>
                  <a:pt x="163" y="14"/>
                  <a:pt x="160" y="14"/>
                </a:cubicBezTo>
                <a:cubicBezTo>
                  <a:pt x="160" y="14"/>
                  <a:pt x="156" y="14"/>
                  <a:pt x="156" y="14"/>
                </a:cubicBezTo>
                <a:cubicBezTo>
                  <a:pt x="155" y="14"/>
                  <a:pt x="156" y="14"/>
                  <a:pt x="155" y="14"/>
                </a:cubicBezTo>
                <a:cubicBezTo>
                  <a:pt x="153" y="14"/>
                  <a:pt x="144" y="14"/>
                  <a:pt x="138" y="14"/>
                </a:cubicBezTo>
                <a:cubicBezTo>
                  <a:pt x="132" y="15"/>
                  <a:pt x="125" y="15"/>
                  <a:pt x="117" y="15"/>
                </a:cubicBezTo>
                <a:cubicBezTo>
                  <a:pt x="125" y="15"/>
                  <a:pt x="131" y="14"/>
                  <a:pt x="133" y="14"/>
                </a:cubicBezTo>
                <a:cubicBezTo>
                  <a:pt x="125" y="14"/>
                  <a:pt x="112" y="14"/>
                  <a:pt x="105" y="14"/>
                </a:cubicBezTo>
                <a:cubicBezTo>
                  <a:pt x="47" y="18"/>
                  <a:pt x="47" y="18"/>
                  <a:pt x="47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7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99" y="15"/>
                  <a:pt x="99" y="15"/>
                  <a:pt x="99" y="15"/>
                </a:cubicBezTo>
                <a:cubicBezTo>
                  <a:pt x="143" y="13"/>
                  <a:pt x="143" y="13"/>
                  <a:pt x="143" y="13"/>
                </a:cubicBezTo>
                <a:cubicBezTo>
                  <a:pt x="151" y="12"/>
                  <a:pt x="155" y="12"/>
                  <a:pt x="151" y="12"/>
                </a:cubicBezTo>
                <a:cubicBezTo>
                  <a:pt x="141" y="12"/>
                  <a:pt x="132" y="12"/>
                  <a:pt x="123" y="12"/>
                </a:cubicBezTo>
                <a:cubicBezTo>
                  <a:pt x="121" y="12"/>
                  <a:pt x="119" y="12"/>
                  <a:pt x="121" y="12"/>
                </a:cubicBezTo>
                <a:cubicBezTo>
                  <a:pt x="141" y="11"/>
                  <a:pt x="164" y="10"/>
                  <a:pt x="181" y="10"/>
                </a:cubicBezTo>
                <a:cubicBezTo>
                  <a:pt x="183" y="10"/>
                  <a:pt x="187" y="9"/>
                  <a:pt x="190" y="9"/>
                </a:cubicBezTo>
                <a:cubicBezTo>
                  <a:pt x="191" y="9"/>
                  <a:pt x="192" y="9"/>
                  <a:pt x="194" y="9"/>
                </a:cubicBezTo>
                <a:cubicBezTo>
                  <a:pt x="193" y="9"/>
                  <a:pt x="192" y="9"/>
                  <a:pt x="192" y="9"/>
                </a:cubicBezTo>
                <a:cubicBezTo>
                  <a:pt x="173" y="9"/>
                  <a:pt x="158" y="9"/>
                  <a:pt x="138" y="10"/>
                </a:cubicBezTo>
                <a:cubicBezTo>
                  <a:pt x="130" y="9"/>
                  <a:pt x="130" y="9"/>
                  <a:pt x="130" y="9"/>
                </a:cubicBezTo>
                <a:cubicBezTo>
                  <a:pt x="124" y="10"/>
                  <a:pt x="114" y="10"/>
                  <a:pt x="106" y="10"/>
                </a:cubicBezTo>
                <a:cubicBezTo>
                  <a:pt x="104" y="10"/>
                  <a:pt x="105" y="10"/>
                  <a:pt x="104" y="10"/>
                </a:cubicBezTo>
                <a:cubicBezTo>
                  <a:pt x="85" y="11"/>
                  <a:pt x="68" y="12"/>
                  <a:pt x="51" y="13"/>
                </a:cubicBezTo>
                <a:cubicBezTo>
                  <a:pt x="66" y="12"/>
                  <a:pt x="81" y="11"/>
                  <a:pt x="94" y="11"/>
                </a:cubicBezTo>
                <a:cubicBezTo>
                  <a:pt x="96" y="10"/>
                  <a:pt x="97" y="10"/>
                  <a:pt x="98" y="10"/>
                </a:cubicBezTo>
                <a:cubicBezTo>
                  <a:pt x="143" y="8"/>
                  <a:pt x="143" y="8"/>
                  <a:pt x="143" y="8"/>
                </a:cubicBezTo>
                <a:cubicBezTo>
                  <a:pt x="145" y="8"/>
                  <a:pt x="145" y="8"/>
                  <a:pt x="139" y="8"/>
                </a:cubicBezTo>
                <a:cubicBezTo>
                  <a:pt x="141" y="8"/>
                  <a:pt x="142" y="8"/>
                  <a:pt x="144" y="8"/>
                </a:cubicBezTo>
                <a:cubicBezTo>
                  <a:pt x="144" y="8"/>
                  <a:pt x="144" y="8"/>
                  <a:pt x="143" y="8"/>
                </a:cubicBezTo>
                <a:cubicBezTo>
                  <a:pt x="160" y="7"/>
                  <a:pt x="160" y="7"/>
                  <a:pt x="160" y="7"/>
                </a:cubicBezTo>
                <a:cubicBezTo>
                  <a:pt x="161" y="7"/>
                  <a:pt x="162" y="7"/>
                  <a:pt x="161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39" y="7"/>
                  <a:pt x="136" y="8"/>
                  <a:pt x="133" y="8"/>
                </a:cubicBezTo>
                <a:cubicBezTo>
                  <a:pt x="132" y="8"/>
                  <a:pt x="132" y="8"/>
                  <a:pt x="130" y="8"/>
                </a:cubicBezTo>
                <a:cubicBezTo>
                  <a:pt x="124" y="8"/>
                  <a:pt x="124" y="8"/>
                  <a:pt x="124" y="8"/>
                </a:cubicBezTo>
                <a:cubicBezTo>
                  <a:pt x="119" y="8"/>
                  <a:pt x="119" y="8"/>
                  <a:pt x="119" y="8"/>
                </a:cubicBezTo>
                <a:cubicBezTo>
                  <a:pt x="112" y="8"/>
                  <a:pt x="104" y="9"/>
                  <a:pt x="96" y="9"/>
                </a:cubicBezTo>
                <a:cubicBezTo>
                  <a:pt x="90" y="10"/>
                  <a:pt x="84" y="10"/>
                  <a:pt x="78" y="10"/>
                </a:cubicBezTo>
                <a:cubicBezTo>
                  <a:pt x="80" y="10"/>
                  <a:pt x="85" y="10"/>
                  <a:pt x="90" y="9"/>
                </a:cubicBezTo>
                <a:cubicBezTo>
                  <a:pt x="105" y="9"/>
                  <a:pt x="122" y="7"/>
                  <a:pt x="135" y="7"/>
                </a:cubicBezTo>
                <a:cubicBezTo>
                  <a:pt x="136" y="7"/>
                  <a:pt x="134" y="7"/>
                  <a:pt x="132" y="7"/>
                </a:cubicBezTo>
                <a:cubicBezTo>
                  <a:pt x="122" y="7"/>
                  <a:pt x="122" y="7"/>
                  <a:pt x="122" y="7"/>
                </a:cubicBezTo>
                <a:cubicBezTo>
                  <a:pt x="120" y="7"/>
                  <a:pt x="123" y="7"/>
                  <a:pt x="121" y="7"/>
                </a:cubicBezTo>
                <a:cubicBezTo>
                  <a:pt x="92" y="9"/>
                  <a:pt x="92" y="9"/>
                  <a:pt x="92" y="9"/>
                </a:cubicBezTo>
                <a:cubicBezTo>
                  <a:pt x="91" y="9"/>
                  <a:pt x="88" y="9"/>
                  <a:pt x="90" y="8"/>
                </a:cubicBezTo>
                <a:cubicBezTo>
                  <a:pt x="89" y="8"/>
                  <a:pt x="88" y="8"/>
                  <a:pt x="87" y="8"/>
                </a:cubicBezTo>
                <a:cubicBezTo>
                  <a:pt x="84" y="9"/>
                  <a:pt x="87" y="8"/>
                  <a:pt x="86" y="9"/>
                </a:cubicBezTo>
                <a:cubicBezTo>
                  <a:pt x="85" y="8"/>
                  <a:pt x="81" y="9"/>
                  <a:pt x="79" y="9"/>
                </a:cubicBezTo>
                <a:cubicBezTo>
                  <a:pt x="66" y="10"/>
                  <a:pt x="55" y="10"/>
                  <a:pt x="41" y="11"/>
                </a:cubicBezTo>
                <a:cubicBezTo>
                  <a:pt x="50" y="10"/>
                  <a:pt x="63" y="10"/>
                  <a:pt x="76" y="9"/>
                </a:cubicBezTo>
                <a:cubicBezTo>
                  <a:pt x="79" y="9"/>
                  <a:pt x="76" y="9"/>
                  <a:pt x="77" y="9"/>
                </a:cubicBezTo>
                <a:cubicBezTo>
                  <a:pt x="87" y="8"/>
                  <a:pt x="87" y="8"/>
                  <a:pt x="87" y="8"/>
                </a:cubicBezTo>
                <a:cubicBezTo>
                  <a:pt x="91" y="8"/>
                  <a:pt x="93" y="8"/>
                  <a:pt x="96" y="8"/>
                </a:cubicBezTo>
                <a:cubicBezTo>
                  <a:pt x="110" y="7"/>
                  <a:pt x="110" y="7"/>
                  <a:pt x="110" y="7"/>
                </a:cubicBezTo>
                <a:cubicBezTo>
                  <a:pt x="114" y="7"/>
                  <a:pt x="117" y="6"/>
                  <a:pt x="122" y="6"/>
                </a:cubicBezTo>
                <a:cubicBezTo>
                  <a:pt x="124" y="6"/>
                  <a:pt x="123" y="6"/>
                  <a:pt x="126" y="6"/>
                </a:cubicBezTo>
                <a:cubicBezTo>
                  <a:pt x="127" y="6"/>
                  <a:pt x="123" y="6"/>
                  <a:pt x="125" y="5"/>
                </a:cubicBezTo>
                <a:cubicBezTo>
                  <a:pt x="128" y="5"/>
                  <a:pt x="125" y="6"/>
                  <a:pt x="127" y="5"/>
                </a:cubicBezTo>
                <a:cubicBezTo>
                  <a:pt x="130" y="5"/>
                  <a:pt x="131" y="5"/>
                  <a:pt x="132" y="5"/>
                </a:cubicBezTo>
                <a:cubicBezTo>
                  <a:pt x="138" y="5"/>
                  <a:pt x="144" y="5"/>
                  <a:pt x="151" y="4"/>
                </a:cubicBezTo>
                <a:cubicBezTo>
                  <a:pt x="153" y="4"/>
                  <a:pt x="148" y="4"/>
                  <a:pt x="150" y="4"/>
                </a:cubicBezTo>
                <a:cubicBezTo>
                  <a:pt x="153" y="4"/>
                  <a:pt x="162" y="4"/>
                  <a:pt x="164" y="3"/>
                </a:cubicBezTo>
                <a:cubicBezTo>
                  <a:pt x="171" y="3"/>
                  <a:pt x="175" y="3"/>
                  <a:pt x="184" y="3"/>
                </a:cubicBezTo>
                <a:cubicBezTo>
                  <a:pt x="186" y="3"/>
                  <a:pt x="184" y="3"/>
                  <a:pt x="185" y="3"/>
                </a:cubicBezTo>
                <a:cubicBezTo>
                  <a:pt x="190" y="2"/>
                  <a:pt x="193" y="3"/>
                  <a:pt x="199" y="2"/>
                </a:cubicBezTo>
                <a:cubicBezTo>
                  <a:pt x="202" y="2"/>
                  <a:pt x="209" y="2"/>
                  <a:pt x="213" y="2"/>
                </a:cubicBezTo>
                <a:cubicBezTo>
                  <a:pt x="214" y="2"/>
                  <a:pt x="210" y="2"/>
                  <a:pt x="207" y="2"/>
                </a:cubicBezTo>
                <a:cubicBezTo>
                  <a:pt x="209" y="2"/>
                  <a:pt x="214" y="2"/>
                  <a:pt x="216" y="2"/>
                </a:cubicBezTo>
                <a:cubicBezTo>
                  <a:pt x="232" y="1"/>
                  <a:pt x="245" y="1"/>
                  <a:pt x="264" y="1"/>
                </a:cubicBezTo>
                <a:cubicBezTo>
                  <a:pt x="267" y="1"/>
                  <a:pt x="268" y="1"/>
                  <a:pt x="270" y="1"/>
                </a:cubicBezTo>
                <a:cubicBezTo>
                  <a:pt x="271" y="1"/>
                  <a:pt x="271" y="1"/>
                  <a:pt x="270" y="1"/>
                </a:cubicBezTo>
                <a:cubicBezTo>
                  <a:pt x="281" y="1"/>
                  <a:pt x="304" y="3"/>
                  <a:pt x="310" y="3"/>
                </a:cubicBezTo>
                <a:cubicBezTo>
                  <a:pt x="313" y="3"/>
                  <a:pt x="309" y="3"/>
                  <a:pt x="311" y="3"/>
                </a:cubicBezTo>
                <a:cubicBezTo>
                  <a:pt x="315" y="4"/>
                  <a:pt x="321" y="5"/>
                  <a:pt x="324" y="5"/>
                </a:cubicBezTo>
                <a:cubicBezTo>
                  <a:pt x="327" y="5"/>
                  <a:pt x="329" y="6"/>
                  <a:pt x="332" y="7"/>
                </a:cubicBezTo>
                <a:cubicBezTo>
                  <a:pt x="335" y="8"/>
                  <a:pt x="338" y="9"/>
                  <a:pt x="341" y="11"/>
                </a:cubicBezTo>
                <a:cubicBezTo>
                  <a:pt x="341" y="12"/>
                  <a:pt x="342" y="12"/>
                  <a:pt x="342" y="13"/>
                </a:cubicBezTo>
                <a:cubicBezTo>
                  <a:pt x="343" y="13"/>
                  <a:pt x="343" y="13"/>
                  <a:pt x="343" y="13"/>
                </a:cubicBezTo>
                <a:cubicBezTo>
                  <a:pt x="343" y="14"/>
                  <a:pt x="343" y="14"/>
                  <a:pt x="343" y="14"/>
                </a:cubicBezTo>
                <a:cubicBezTo>
                  <a:pt x="344" y="15"/>
                  <a:pt x="344" y="16"/>
                  <a:pt x="344" y="16"/>
                </a:cubicBezTo>
                <a:cubicBezTo>
                  <a:pt x="345" y="18"/>
                  <a:pt x="345" y="19"/>
                  <a:pt x="346" y="20"/>
                </a:cubicBezTo>
                <a:cubicBezTo>
                  <a:pt x="346" y="23"/>
                  <a:pt x="347" y="25"/>
                  <a:pt x="347" y="27"/>
                </a:cubicBezTo>
                <a:cubicBezTo>
                  <a:pt x="348" y="30"/>
                  <a:pt x="348" y="33"/>
                  <a:pt x="348" y="34"/>
                </a:cubicBezTo>
                <a:cubicBezTo>
                  <a:pt x="349" y="38"/>
                  <a:pt x="349" y="46"/>
                  <a:pt x="349" y="52"/>
                </a:cubicBezTo>
                <a:cubicBezTo>
                  <a:pt x="351" y="85"/>
                  <a:pt x="351" y="118"/>
                  <a:pt x="350" y="152"/>
                </a:cubicBezTo>
                <a:close/>
                <a:moveTo>
                  <a:pt x="148" y="5"/>
                </a:moveTo>
                <a:cubicBezTo>
                  <a:pt x="143" y="5"/>
                  <a:pt x="141" y="5"/>
                  <a:pt x="135" y="5"/>
                </a:cubicBezTo>
                <a:cubicBezTo>
                  <a:pt x="133" y="6"/>
                  <a:pt x="132" y="6"/>
                  <a:pt x="128" y="6"/>
                </a:cubicBezTo>
                <a:cubicBezTo>
                  <a:pt x="128" y="6"/>
                  <a:pt x="119" y="6"/>
                  <a:pt x="120" y="7"/>
                </a:cubicBezTo>
                <a:cubicBezTo>
                  <a:pt x="124" y="7"/>
                  <a:pt x="127" y="7"/>
                  <a:pt x="129" y="7"/>
                </a:cubicBezTo>
                <a:cubicBezTo>
                  <a:pt x="131" y="6"/>
                  <a:pt x="129" y="6"/>
                  <a:pt x="130" y="6"/>
                </a:cubicBezTo>
                <a:cubicBezTo>
                  <a:pt x="135" y="6"/>
                  <a:pt x="143" y="6"/>
                  <a:pt x="149" y="5"/>
                </a:cubicBezTo>
                <a:cubicBezTo>
                  <a:pt x="149" y="5"/>
                  <a:pt x="147" y="5"/>
                  <a:pt x="148" y="5"/>
                </a:cubicBezTo>
                <a:close/>
                <a:moveTo>
                  <a:pt x="149" y="5"/>
                </a:moveTo>
                <a:cubicBezTo>
                  <a:pt x="150" y="5"/>
                  <a:pt x="150" y="5"/>
                  <a:pt x="150" y="5"/>
                </a:cubicBezTo>
                <a:cubicBezTo>
                  <a:pt x="154" y="5"/>
                  <a:pt x="151" y="5"/>
                  <a:pt x="149" y="5"/>
                </a:cubicBezTo>
                <a:close/>
                <a:moveTo>
                  <a:pt x="156" y="14"/>
                </a:move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 497">
            <a:extLst>
              <a:ext uri="{FF2B5EF4-FFF2-40B4-BE49-F238E27FC236}">
                <a16:creationId xmlns:a16="http://schemas.microsoft.com/office/drawing/2014/main" id="{14B4D677-B3BB-4FBF-8350-8B4785287505}"/>
              </a:ext>
            </a:extLst>
          </p:cNvPr>
          <p:cNvSpPr>
            <a:spLocks noEditPoints="1"/>
          </p:cNvSpPr>
          <p:nvPr/>
        </p:nvSpPr>
        <p:spPr bwMode="auto">
          <a:xfrm>
            <a:off x="193038" y="3005470"/>
            <a:ext cx="1344151" cy="1381629"/>
          </a:xfrm>
          <a:custGeom>
            <a:avLst/>
            <a:gdLst>
              <a:gd name="T0" fmla="*/ 196 w 351"/>
              <a:gd name="T1" fmla="*/ 1 h 353"/>
              <a:gd name="T2" fmla="*/ 173 w 351"/>
              <a:gd name="T3" fmla="*/ 1 h 353"/>
              <a:gd name="T4" fmla="*/ 115 w 351"/>
              <a:gd name="T5" fmla="*/ 9 h 353"/>
              <a:gd name="T6" fmla="*/ 43 w 351"/>
              <a:gd name="T7" fmla="*/ 13 h 353"/>
              <a:gd name="T8" fmla="*/ 39 w 351"/>
              <a:gd name="T9" fmla="*/ 14 h 353"/>
              <a:gd name="T10" fmla="*/ 40 w 351"/>
              <a:gd name="T11" fmla="*/ 11 h 353"/>
              <a:gd name="T12" fmla="*/ 40 w 351"/>
              <a:gd name="T13" fmla="*/ 17 h 353"/>
              <a:gd name="T14" fmla="*/ 39 w 351"/>
              <a:gd name="T15" fmla="*/ 12 h 353"/>
              <a:gd name="T16" fmla="*/ 38 w 351"/>
              <a:gd name="T17" fmla="*/ 12 h 353"/>
              <a:gd name="T18" fmla="*/ 37 w 351"/>
              <a:gd name="T19" fmla="*/ 13 h 353"/>
              <a:gd name="T20" fmla="*/ 36 w 351"/>
              <a:gd name="T21" fmla="*/ 16 h 353"/>
              <a:gd name="T22" fmla="*/ 35 w 351"/>
              <a:gd name="T23" fmla="*/ 21 h 353"/>
              <a:gd name="T24" fmla="*/ 108 w 351"/>
              <a:gd name="T25" fmla="*/ 17 h 353"/>
              <a:gd name="T26" fmla="*/ 39 w 351"/>
              <a:gd name="T27" fmla="*/ 16 h 353"/>
              <a:gd name="T28" fmla="*/ 35 w 351"/>
              <a:gd name="T29" fmla="*/ 13 h 353"/>
              <a:gd name="T30" fmla="*/ 34 w 351"/>
              <a:gd name="T31" fmla="*/ 13 h 353"/>
              <a:gd name="T32" fmla="*/ 345 w 351"/>
              <a:gd name="T33" fmla="*/ 303 h 353"/>
              <a:gd name="T34" fmla="*/ 345 w 351"/>
              <a:gd name="T35" fmla="*/ 325 h 353"/>
              <a:gd name="T36" fmla="*/ 317 w 351"/>
              <a:gd name="T37" fmla="*/ 342 h 353"/>
              <a:gd name="T38" fmla="*/ 111 w 351"/>
              <a:gd name="T39" fmla="*/ 352 h 353"/>
              <a:gd name="T40" fmla="*/ 11 w 351"/>
              <a:gd name="T41" fmla="*/ 332 h 353"/>
              <a:gd name="T42" fmla="*/ 3 w 351"/>
              <a:gd name="T43" fmla="*/ 285 h 353"/>
              <a:gd name="T44" fmla="*/ 1 w 351"/>
              <a:gd name="T45" fmla="*/ 149 h 353"/>
              <a:gd name="T46" fmla="*/ 5 w 351"/>
              <a:gd name="T47" fmla="*/ 66 h 353"/>
              <a:gd name="T48" fmla="*/ 7 w 351"/>
              <a:gd name="T49" fmla="*/ 37 h 353"/>
              <a:gd name="T50" fmla="*/ 6 w 351"/>
              <a:gd name="T51" fmla="*/ 29 h 353"/>
              <a:gd name="T52" fmla="*/ 11 w 351"/>
              <a:gd name="T53" fmla="*/ 21 h 353"/>
              <a:gd name="T54" fmla="*/ 21 w 351"/>
              <a:gd name="T55" fmla="*/ 20 h 353"/>
              <a:gd name="T56" fmla="*/ 25 w 351"/>
              <a:gd name="T57" fmla="*/ 29 h 353"/>
              <a:gd name="T58" fmla="*/ 24 w 351"/>
              <a:gd name="T59" fmla="*/ 36 h 353"/>
              <a:gd name="T60" fmla="*/ 20 w 351"/>
              <a:gd name="T61" fmla="*/ 85 h 353"/>
              <a:gd name="T62" fmla="*/ 18 w 351"/>
              <a:gd name="T63" fmla="*/ 276 h 353"/>
              <a:gd name="T64" fmla="*/ 21 w 351"/>
              <a:gd name="T65" fmla="*/ 324 h 353"/>
              <a:gd name="T66" fmla="*/ 21 w 351"/>
              <a:gd name="T67" fmla="*/ 324 h 353"/>
              <a:gd name="T68" fmla="*/ 32 w 351"/>
              <a:gd name="T69" fmla="*/ 327 h 353"/>
              <a:gd name="T70" fmla="*/ 239 w 351"/>
              <a:gd name="T71" fmla="*/ 336 h 353"/>
              <a:gd name="T72" fmla="*/ 331 w 351"/>
              <a:gd name="T73" fmla="*/ 324 h 353"/>
              <a:gd name="T74" fmla="*/ 335 w 351"/>
              <a:gd name="T75" fmla="*/ 325 h 353"/>
              <a:gd name="T76" fmla="*/ 331 w 351"/>
              <a:gd name="T77" fmla="*/ 322 h 353"/>
              <a:gd name="T78" fmla="*/ 335 w 351"/>
              <a:gd name="T79" fmla="*/ 43 h 353"/>
              <a:gd name="T80" fmla="*/ 332 w 351"/>
              <a:gd name="T81" fmla="*/ 21 h 353"/>
              <a:gd name="T82" fmla="*/ 334 w 351"/>
              <a:gd name="T83" fmla="*/ 20 h 353"/>
              <a:gd name="T84" fmla="*/ 321 w 351"/>
              <a:gd name="T85" fmla="*/ 18 h 353"/>
              <a:gd name="T86" fmla="*/ 217 w 351"/>
              <a:gd name="T87" fmla="*/ 13 h 353"/>
              <a:gd name="T88" fmla="*/ 117 w 351"/>
              <a:gd name="T89" fmla="*/ 15 h 353"/>
              <a:gd name="T90" fmla="*/ 36 w 351"/>
              <a:gd name="T91" fmla="*/ 18 h 353"/>
              <a:gd name="T92" fmla="*/ 123 w 351"/>
              <a:gd name="T93" fmla="*/ 12 h 353"/>
              <a:gd name="T94" fmla="*/ 130 w 351"/>
              <a:gd name="T95" fmla="*/ 9 h 353"/>
              <a:gd name="T96" fmla="*/ 139 w 351"/>
              <a:gd name="T97" fmla="*/ 8 h 353"/>
              <a:gd name="T98" fmla="*/ 130 w 351"/>
              <a:gd name="T99" fmla="*/ 8 h 353"/>
              <a:gd name="T100" fmla="*/ 132 w 351"/>
              <a:gd name="T101" fmla="*/ 7 h 353"/>
              <a:gd name="T102" fmla="*/ 79 w 351"/>
              <a:gd name="T103" fmla="*/ 9 h 353"/>
              <a:gd name="T104" fmla="*/ 122 w 351"/>
              <a:gd name="T105" fmla="*/ 6 h 353"/>
              <a:gd name="T106" fmla="*/ 164 w 351"/>
              <a:gd name="T107" fmla="*/ 3 h 353"/>
              <a:gd name="T108" fmla="*/ 264 w 351"/>
              <a:gd name="T109" fmla="*/ 1 h 353"/>
              <a:gd name="T110" fmla="*/ 341 w 351"/>
              <a:gd name="T111" fmla="*/ 11 h 353"/>
              <a:gd name="T112" fmla="*/ 348 w 351"/>
              <a:gd name="T113" fmla="*/ 34 h 353"/>
              <a:gd name="T114" fmla="*/ 129 w 351"/>
              <a:gd name="T115" fmla="*/ 7 h 353"/>
              <a:gd name="T116" fmla="*/ 156 w 351"/>
              <a:gd name="T117" fmla="*/ 14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" h="353">
                <a:moveTo>
                  <a:pt x="273" y="14"/>
                </a:moveTo>
                <a:cubicBezTo>
                  <a:pt x="272" y="14"/>
                  <a:pt x="270" y="14"/>
                  <a:pt x="268" y="14"/>
                </a:cubicBezTo>
                <a:cubicBezTo>
                  <a:pt x="269" y="14"/>
                  <a:pt x="271" y="14"/>
                  <a:pt x="273" y="14"/>
                </a:cubicBezTo>
                <a:close/>
                <a:moveTo>
                  <a:pt x="208" y="1"/>
                </a:moveTo>
                <a:cubicBezTo>
                  <a:pt x="207" y="1"/>
                  <a:pt x="206" y="1"/>
                  <a:pt x="203" y="1"/>
                </a:cubicBezTo>
                <a:cubicBezTo>
                  <a:pt x="203" y="1"/>
                  <a:pt x="207" y="1"/>
                  <a:pt x="208" y="1"/>
                </a:cubicBezTo>
                <a:close/>
                <a:moveTo>
                  <a:pt x="196" y="1"/>
                </a:moveTo>
                <a:cubicBezTo>
                  <a:pt x="198" y="1"/>
                  <a:pt x="201" y="1"/>
                  <a:pt x="201" y="0"/>
                </a:cubicBezTo>
                <a:cubicBezTo>
                  <a:pt x="200" y="0"/>
                  <a:pt x="197" y="0"/>
                  <a:pt x="196" y="1"/>
                </a:cubicBezTo>
                <a:close/>
                <a:moveTo>
                  <a:pt x="182" y="3"/>
                </a:moveTo>
                <a:cubicBezTo>
                  <a:pt x="180" y="3"/>
                  <a:pt x="177" y="3"/>
                  <a:pt x="177" y="3"/>
                </a:cubicBezTo>
                <a:cubicBezTo>
                  <a:pt x="178" y="3"/>
                  <a:pt x="181" y="3"/>
                  <a:pt x="182" y="3"/>
                </a:cubicBezTo>
                <a:close/>
                <a:moveTo>
                  <a:pt x="164" y="1"/>
                </a:moveTo>
                <a:cubicBezTo>
                  <a:pt x="168" y="1"/>
                  <a:pt x="171" y="1"/>
                  <a:pt x="173" y="1"/>
                </a:cubicBezTo>
                <a:cubicBezTo>
                  <a:pt x="169" y="1"/>
                  <a:pt x="165" y="1"/>
                  <a:pt x="164" y="1"/>
                </a:cubicBezTo>
                <a:close/>
                <a:moveTo>
                  <a:pt x="132" y="13"/>
                </a:moveTo>
                <a:cubicBezTo>
                  <a:pt x="135" y="13"/>
                  <a:pt x="144" y="12"/>
                  <a:pt x="148" y="12"/>
                </a:cubicBezTo>
                <a:lnTo>
                  <a:pt x="132" y="13"/>
                </a:lnTo>
                <a:close/>
                <a:moveTo>
                  <a:pt x="131" y="8"/>
                </a:moveTo>
                <a:cubicBezTo>
                  <a:pt x="127" y="8"/>
                  <a:pt x="127" y="8"/>
                  <a:pt x="127" y="8"/>
                </a:cubicBezTo>
                <a:cubicBezTo>
                  <a:pt x="125" y="9"/>
                  <a:pt x="114" y="9"/>
                  <a:pt x="115" y="9"/>
                </a:cubicBezTo>
                <a:cubicBezTo>
                  <a:pt x="122" y="9"/>
                  <a:pt x="131" y="8"/>
                  <a:pt x="137" y="8"/>
                </a:cubicBezTo>
                <a:cubicBezTo>
                  <a:pt x="135" y="8"/>
                  <a:pt x="133" y="8"/>
                  <a:pt x="131" y="8"/>
                </a:cubicBezTo>
                <a:close/>
                <a:moveTo>
                  <a:pt x="71" y="10"/>
                </a:moveTo>
                <a:cubicBezTo>
                  <a:pt x="68" y="10"/>
                  <a:pt x="68" y="10"/>
                  <a:pt x="68" y="10"/>
                </a:cubicBezTo>
                <a:cubicBezTo>
                  <a:pt x="68" y="10"/>
                  <a:pt x="68" y="11"/>
                  <a:pt x="69" y="11"/>
                </a:cubicBezTo>
                <a:cubicBezTo>
                  <a:pt x="70" y="10"/>
                  <a:pt x="71" y="10"/>
                  <a:pt x="71" y="10"/>
                </a:cubicBezTo>
                <a:close/>
                <a:moveTo>
                  <a:pt x="43" y="13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0" y="14"/>
                  <a:pt x="40" y="14"/>
                </a:cubicBezTo>
                <a:lnTo>
                  <a:pt x="43" y="13"/>
                </a:ln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8" y="14"/>
                  <a:pt x="38" y="14"/>
                </a:cubicBezTo>
                <a:cubicBezTo>
                  <a:pt x="38" y="14"/>
                  <a:pt x="38" y="14"/>
                  <a:pt x="39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40" y="11"/>
                  <a:pt x="40" y="11"/>
                </a:cubicBezTo>
                <a:close/>
                <a:moveTo>
                  <a:pt x="39" y="18"/>
                </a:moveTo>
                <a:cubicBezTo>
                  <a:pt x="39" y="17"/>
                  <a:pt x="40" y="18"/>
                  <a:pt x="40" y="17"/>
                </a:cubicBezTo>
                <a:cubicBezTo>
                  <a:pt x="40" y="17"/>
                  <a:pt x="39" y="17"/>
                  <a:pt x="39" y="18"/>
                </a:cubicBezTo>
                <a:close/>
                <a:moveTo>
                  <a:pt x="39" y="12"/>
                </a:move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lose/>
                <a:moveTo>
                  <a:pt x="39" y="12"/>
                </a:move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39" y="11"/>
                  <a:pt x="39" y="12"/>
                </a:cubicBezTo>
                <a:close/>
                <a:moveTo>
                  <a:pt x="39" y="19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lose/>
                <a:moveTo>
                  <a:pt x="39" y="17"/>
                </a:moveTo>
                <a:cubicBezTo>
                  <a:pt x="39" y="17"/>
                  <a:pt x="38" y="17"/>
                  <a:pt x="38" y="18"/>
                </a:cubicBezTo>
                <a:cubicBezTo>
                  <a:pt x="38" y="18"/>
                  <a:pt x="39" y="18"/>
                  <a:pt x="39" y="17"/>
                </a:cubicBezTo>
                <a:close/>
                <a:moveTo>
                  <a:pt x="38" y="12"/>
                </a:moveTo>
                <a:cubicBezTo>
                  <a:pt x="38" y="12"/>
                  <a:pt x="38" y="11"/>
                  <a:pt x="38" y="12"/>
                </a:cubicBezTo>
                <a:cubicBezTo>
                  <a:pt x="38" y="12"/>
                  <a:pt x="38" y="12"/>
                  <a:pt x="38" y="12"/>
                </a:cubicBezTo>
                <a:close/>
                <a:moveTo>
                  <a:pt x="3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8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8" y="13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6"/>
                </a:moveTo>
                <a:cubicBezTo>
                  <a:pt x="37" y="17"/>
                  <a:pt x="37" y="16"/>
                  <a:pt x="36" y="16"/>
                </a:cubicBezTo>
                <a:close/>
                <a:moveTo>
                  <a:pt x="35" y="18"/>
                </a:moveTo>
                <a:cubicBezTo>
                  <a:pt x="35" y="18"/>
                  <a:pt x="36" y="18"/>
                  <a:pt x="36" y="18"/>
                </a:cubicBezTo>
                <a:cubicBezTo>
                  <a:pt x="36" y="18"/>
                  <a:pt x="35" y="18"/>
                  <a:pt x="35" y="18"/>
                </a:cubicBezTo>
                <a:close/>
                <a:moveTo>
                  <a:pt x="36" y="19"/>
                </a:moveTo>
                <a:cubicBezTo>
                  <a:pt x="35" y="19"/>
                  <a:pt x="36" y="19"/>
                  <a:pt x="36" y="19"/>
                </a:cubicBezTo>
                <a:close/>
                <a:moveTo>
                  <a:pt x="35" y="2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5" y="21"/>
                </a:cubicBezTo>
                <a:close/>
                <a:moveTo>
                  <a:pt x="34" y="21"/>
                </a:moveTo>
                <a:cubicBezTo>
                  <a:pt x="34" y="21"/>
                  <a:pt x="34" y="21"/>
                  <a:pt x="34" y="21"/>
                </a:cubicBezTo>
                <a:close/>
                <a:moveTo>
                  <a:pt x="108" y="17"/>
                </a:moveTo>
                <a:cubicBezTo>
                  <a:pt x="103" y="18"/>
                  <a:pt x="99" y="18"/>
                  <a:pt x="95" y="18"/>
                </a:cubicBezTo>
                <a:cubicBezTo>
                  <a:pt x="98" y="18"/>
                  <a:pt x="102" y="17"/>
                  <a:pt x="104" y="18"/>
                </a:cubicBezTo>
                <a:cubicBezTo>
                  <a:pt x="105" y="17"/>
                  <a:pt x="107" y="17"/>
                  <a:pt x="108" y="17"/>
                </a:cubicBezTo>
                <a:close/>
                <a:moveTo>
                  <a:pt x="39" y="17"/>
                </a:moveTo>
                <a:cubicBezTo>
                  <a:pt x="39" y="16"/>
                  <a:pt x="39" y="17"/>
                  <a:pt x="39" y="16"/>
                </a:cubicBezTo>
                <a:cubicBezTo>
                  <a:pt x="39" y="16"/>
                  <a:pt x="40" y="16"/>
                  <a:pt x="40" y="16"/>
                </a:cubicBezTo>
                <a:cubicBezTo>
                  <a:pt x="39" y="16"/>
                  <a:pt x="38" y="16"/>
                  <a:pt x="37" y="16"/>
                </a:cubicBezTo>
                <a:cubicBezTo>
                  <a:pt x="38" y="16"/>
                  <a:pt x="38" y="17"/>
                  <a:pt x="39" y="16"/>
                </a:cubicBezTo>
                <a:cubicBezTo>
                  <a:pt x="39" y="16"/>
                  <a:pt x="39" y="16"/>
                  <a:pt x="38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lose/>
                <a:moveTo>
                  <a:pt x="39" y="12"/>
                </a:moveTo>
                <a:cubicBezTo>
                  <a:pt x="38" y="12"/>
                  <a:pt x="38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9" y="12"/>
                </a:cubicBezTo>
                <a:close/>
                <a:moveTo>
                  <a:pt x="35" y="13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6" y="13"/>
                  <a:pt x="37" y="13"/>
                </a:cubicBezTo>
                <a:cubicBezTo>
                  <a:pt x="36" y="13"/>
                  <a:pt x="36" y="13"/>
                  <a:pt x="37" y="13"/>
                </a:cubicBezTo>
                <a:cubicBezTo>
                  <a:pt x="37" y="12"/>
                  <a:pt x="38" y="13"/>
                  <a:pt x="38" y="12"/>
                </a:cubicBezTo>
                <a:cubicBezTo>
                  <a:pt x="37" y="12"/>
                  <a:pt x="36" y="12"/>
                  <a:pt x="36" y="13"/>
                </a:cubicBezTo>
                <a:cubicBezTo>
                  <a:pt x="36" y="12"/>
                  <a:pt x="35" y="12"/>
                  <a:pt x="35" y="12"/>
                </a:cubicBezTo>
                <a:cubicBezTo>
                  <a:pt x="35" y="13"/>
                  <a:pt x="34" y="12"/>
                  <a:pt x="34" y="13"/>
                </a:cubicBezTo>
                <a:cubicBezTo>
                  <a:pt x="34" y="13"/>
                  <a:pt x="35" y="13"/>
                  <a:pt x="35" y="13"/>
                </a:cubicBezTo>
                <a:close/>
                <a:moveTo>
                  <a:pt x="35" y="19"/>
                </a:moveTo>
                <a:cubicBezTo>
                  <a:pt x="35" y="19"/>
                  <a:pt x="36" y="19"/>
                  <a:pt x="36" y="19"/>
                </a:cubicBezTo>
                <a:cubicBezTo>
                  <a:pt x="36" y="19"/>
                  <a:pt x="35" y="19"/>
                  <a:pt x="35" y="19"/>
                </a:cubicBezTo>
                <a:close/>
                <a:moveTo>
                  <a:pt x="350" y="152"/>
                </a:moveTo>
                <a:cubicBezTo>
                  <a:pt x="349" y="186"/>
                  <a:pt x="348" y="220"/>
                  <a:pt x="347" y="253"/>
                </a:cubicBezTo>
                <a:cubicBezTo>
                  <a:pt x="347" y="269"/>
                  <a:pt x="346" y="288"/>
                  <a:pt x="345" y="303"/>
                </a:cubicBezTo>
                <a:cubicBezTo>
                  <a:pt x="345" y="308"/>
                  <a:pt x="345" y="312"/>
                  <a:pt x="345" y="317"/>
                </a:cubicBezTo>
                <a:cubicBezTo>
                  <a:pt x="345" y="321"/>
                  <a:pt x="345" y="321"/>
                  <a:pt x="345" y="321"/>
                </a:cubicBezTo>
                <a:cubicBezTo>
                  <a:pt x="345" y="323"/>
                  <a:pt x="345" y="323"/>
                  <a:pt x="345" y="323"/>
                </a:cubicBezTo>
                <a:cubicBezTo>
                  <a:pt x="345" y="324"/>
                  <a:pt x="345" y="324"/>
                  <a:pt x="345" y="324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4" y="327"/>
                  <a:pt x="344" y="327"/>
                  <a:pt x="344" y="327"/>
                </a:cubicBezTo>
                <a:cubicBezTo>
                  <a:pt x="344" y="327"/>
                  <a:pt x="344" y="328"/>
                  <a:pt x="344" y="329"/>
                </a:cubicBezTo>
                <a:cubicBezTo>
                  <a:pt x="343" y="330"/>
                  <a:pt x="343" y="331"/>
                  <a:pt x="342" y="331"/>
                </a:cubicBezTo>
                <a:cubicBezTo>
                  <a:pt x="341" y="332"/>
                  <a:pt x="340" y="333"/>
                  <a:pt x="339" y="334"/>
                </a:cubicBezTo>
                <a:cubicBezTo>
                  <a:pt x="338" y="335"/>
                  <a:pt x="336" y="336"/>
                  <a:pt x="334" y="336"/>
                </a:cubicBezTo>
                <a:cubicBezTo>
                  <a:pt x="328" y="339"/>
                  <a:pt x="322" y="340"/>
                  <a:pt x="317" y="342"/>
                </a:cubicBezTo>
                <a:cubicBezTo>
                  <a:pt x="305" y="344"/>
                  <a:pt x="294" y="345"/>
                  <a:pt x="285" y="346"/>
                </a:cubicBezTo>
                <a:cubicBezTo>
                  <a:pt x="270" y="348"/>
                  <a:pt x="255" y="349"/>
                  <a:pt x="240" y="350"/>
                </a:cubicBezTo>
                <a:cubicBezTo>
                  <a:pt x="222" y="351"/>
                  <a:pt x="222" y="351"/>
                  <a:pt x="222" y="351"/>
                </a:cubicBezTo>
                <a:cubicBezTo>
                  <a:pt x="215" y="351"/>
                  <a:pt x="215" y="351"/>
                  <a:pt x="215" y="351"/>
                </a:cubicBezTo>
                <a:cubicBezTo>
                  <a:pt x="205" y="352"/>
                  <a:pt x="195" y="352"/>
                  <a:pt x="186" y="352"/>
                </a:cubicBezTo>
                <a:cubicBezTo>
                  <a:pt x="180" y="352"/>
                  <a:pt x="175" y="352"/>
                  <a:pt x="170" y="353"/>
                </a:cubicBezTo>
                <a:cubicBezTo>
                  <a:pt x="153" y="353"/>
                  <a:pt x="131" y="352"/>
                  <a:pt x="111" y="352"/>
                </a:cubicBezTo>
                <a:cubicBezTo>
                  <a:pt x="106" y="351"/>
                  <a:pt x="101" y="351"/>
                  <a:pt x="96" y="351"/>
                </a:cubicBezTo>
                <a:cubicBezTo>
                  <a:pt x="88" y="350"/>
                  <a:pt x="88" y="350"/>
                  <a:pt x="88" y="350"/>
                </a:cubicBezTo>
                <a:cubicBezTo>
                  <a:pt x="79" y="350"/>
                  <a:pt x="67" y="349"/>
                  <a:pt x="58" y="348"/>
                </a:cubicBezTo>
                <a:cubicBezTo>
                  <a:pt x="53" y="347"/>
                  <a:pt x="48" y="346"/>
                  <a:pt x="43" y="345"/>
                </a:cubicBezTo>
                <a:cubicBezTo>
                  <a:pt x="37" y="344"/>
                  <a:pt x="32" y="343"/>
                  <a:pt x="27" y="341"/>
                </a:cubicBezTo>
                <a:cubicBezTo>
                  <a:pt x="24" y="340"/>
                  <a:pt x="22" y="339"/>
                  <a:pt x="19" y="338"/>
                </a:cubicBezTo>
                <a:cubicBezTo>
                  <a:pt x="16" y="337"/>
                  <a:pt x="14" y="335"/>
                  <a:pt x="11" y="332"/>
                </a:cubicBezTo>
                <a:cubicBezTo>
                  <a:pt x="10" y="331"/>
                  <a:pt x="9" y="329"/>
                  <a:pt x="9" y="328"/>
                </a:cubicBezTo>
                <a:cubicBezTo>
                  <a:pt x="9" y="327"/>
                  <a:pt x="9" y="326"/>
                  <a:pt x="9" y="326"/>
                </a:cubicBezTo>
                <a:cubicBezTo>
                  <a:pt x="8" y="326"/>
                  <a:pt x="8" y="326"/>
                  <a:pt x="8" y="326"/>
                </a:cubicBezTo>
                <a:cubicBezTo>
                  <a:pt x="8" y="325"/>
                  <a:pt x="8" y="325"/>
                  <a:pt x="8" y="325"/>
                </a:cubicBezTo>
                <a:cubicBezTo>
                  <a:pt x="7" y="319"/>
                  <a:pt x="7" y="319"/>
                  <a:pt x="7" y="319"/>
                </a:cubicBezTo>
                <a:cubicBezTo>
                  <a:pt x="7" y="316"/>
                  <a:pt x="6" y="312"/>
                  <a:pt x="6" y="308"/>
                </a:cubicBezTo>
                <a:cubicBezTo>
                  <a:pt x="5" y="300"/>
                  <a:pt x="4" y="292"/>
                  <a:pt x="3" y="285"/>
                </a:cubicBezTo>
                <a:cubicBezTo>
                  <a:pt x="3" y="284"/>
                  <a:pt x="3" y="284"/>
                  <a:pt x="3" y="283"/>
                </a:cubicBezTo>
                <a:cubicBezTo>
                  <a:pt x="3" y="273"/>
                  <a:pt x="2" y="262"/>
                  <a:pt x="1" y="252"/>
                </a:cubicBezTo>
                <a:cubicBezTo>
                  <a:pt x="1" y="250"/>
                  <a:pt x="1" y="250"/>
                  <a:pt x="1" y="249"/>
                </a:cubicBezTo>
                <a:cubicBezTo>
                  <a:pt x="1" y="244"/>
                  <a:pt x="1" y="241"/>
                  <a:pt x="1" y="236"/>
                </a:cubicBezTo>
                <a:cubicBezTo>
                  <a:pt x="1" y="216"/>
                  <a:pt x="0" y="202"/>
                  <a:pt x="1" y="186"/>
                </a:cubicBezTo>
                <a:cubicBezTo>
                  <a:pt x="1" y="177"/>
                  <a:pt x="1" y="166"/>
                  <a:pt x="1" y="157"/>
                </a:cubicBezTo>
                <a:cubicBezTo>
                  <a:pt x="1" y="149"/>
                  <a:pt x="1" y="149"/>
                  <a:pt x="1" y="149"/>
                </a:cubicBezTo>
                <a:cubicBezTo>
                  <a:pt x="1" y="146"/>
                  <a:pt x="1" y="145"/>
                  <a:pt x="1" y="142"/>
                </a:cubicBezTo>
                <a:cubicBezTo>
                  <a:pt x="2" y="137"/>
                  <a:pt x="2" y="137"/>
                  <a:pt x="2" y="137"/>
                </a:cubicBezTo>
                <a:cubicBezTo>
                  <a:pt x="2" y="128"/>
                  <a:pt x="2" y="128"/>
                  <a:pt x="2" y="128"/>
                </a:cubicBezTo>
                <a:cubicBezTo>
                  <a:pt x="2" y="119"/>
                  <a:pt x="2" y="119"/>
                  <a:pt x="2" y="119"/>
                </a:cubicBezTo>
                <a:cubicBezTo>
                  <a:pt x="3" y="110"/>
                  <a:pt x="3" y="110"/>
                  <a:pt x="3" y="110"/>
                </a:cubicBezTo>
                <a:cubicBezTo>
                  <a:pt x="3" y="102"/>
                  <a:pt x="3" y="95"/>
                  <a:pt x="4" y="86"/>
                </a:cubicBezTo>
                <a:cubicBezTo>
                  <a:pt x="5" y="66"/>
                  <a:pt x="5" y="66"/>
                  <a:pt x="5" y="6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48"/>
                  <a:pt x="6" y="48"/>
                  <a:pt x="6" y="48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7"/>
                </a:cubicBezTo>
                <a:cubicBezTo>
                  <a:pt x="7" y="36"/>
                  <a:pt x="7" y="35"/>
                  <a:pt x="7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4"/>
                  <a:pt x="6" y="33"/>
                  <a:pt x="6" y="33"/>
                </a:cubicBezTo>
                <a:cubicBezTo>
                  <a:pt x="6" y="33"/>
                  <a:pt x="7" y="32"/>
                  <a:pt x="7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0"/>
                  <a:pt x="7" y="30"/>
                  <a:pt x="7" y="30"/>
                </a:cubicBezTo>
                <a:cubicBezTo>
                  <a:pt x="7" y="29"/>
                  <a:pt x="6" y="29"/>
                  <a:pt x="6" y="29"/>
                </a:cubicBezTo>
                <a:cubicBezTo>
                  <a:pt x="6" y="29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7"/>
                  <a:pt x="8" y="26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4"/>
                  <a:pt x="9" y="23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1" y="22"/>
                  <a:pt x="11" y="21"/>
                </a:cubicBezTo>
                <a:cubicBezTo>
                  <a:pt x="11" y="21"/>
                  <a:pt x="11" y="21"/>
                  <a:pt x="12" y="21"/>
                </a:cubicBezTo>
                <a:cubicBezTo>
                  <a:pt x="12" y="21"/>
                  <a:pt x="12" y="21"/>
                  <a:pt x="13" y="20"/>
                </a:cubicBezTo>
                <a:cubicBezTo>
                  <a:pt x="13" y="20"/>
                  <a:pt x="13" y="20"/>
                  <a:pt x="14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6" y="20"/>
                  <a:pt x="17" y="19"/>
                  <a:pt x="18" y="20"/>
                </a:cubicBezTo>
                <a:cubicBezTo>
                  <a:pt x="19" y="20"/>
                  <a:pt x="19" y="19"/>
                  <a:pt x="19" y="20"/>
                </a:cubicBezTo>
                <a:cubicBezTo>
                  <a:pt x="19" y="20"/>
                  <a:pt x="20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2" y="22"/>
                  <a:pt x="24" y="23"/>
                  <a:pt x="24" y="24"/>
                </a:cubicBezTo>
                <a:cubicBezTo>
                  <a:pt x="24" y="24"/>
                  <a:pt x="24" y="25"/>
                  <a:pt x="24" y="25"/>
                </a:cubicBezTo>
                <a:cubicBezTo>
                  <a:pt x="24" y="25"/>
                  <a:pt x="25" y="26"/>
                  <a:pt x="25" y="26"/>
                </a:cubicBezTo>
                <a:cubicBezTo>
                  <a:pt x="25" y="27"/>
                  <a:pt x="25" y="27"/>
                  <a:pt x="25" y="28"/>
                </a:cubicBezTo>
                <a:cubicBezTo>
                  <a:pt x="25" y="28"/>
                  <a:pt x="25" y="28"/>
                  <a:pt x="25" y="29"/>
                </a:cubicBezTo>
                <a:cubicBezTo>
                  <a:pt x="25" y="29"/>
                  <a:pt x="26" y="30"/>
                  <a:pt x="26" y="30"/>
                </a:cubicBezTo>
                <a:cubicBezTo>
                  <a:pt x="26" y="31"/>
                  <a:pt x="26" y="31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3"/>
                  <a:pt x="25" y="33"/>
                  <a:pt x="25" y="33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4" y="34"/>
                  <a:pt x="24" y="35"/>
                </a:cubicBezTo>
                <a:cubicBezTo>
                  <a:pt x="24" y="35"/>
                  <a:pt x="25" y="36"/>
                  <a:pt x="24" y="36"/>
                </a:cubicBezTo>
                <a:cubicBezTo>
                  <a:pt x="24" y="37"/>
                  <a:pt x="24" y="38"/>
                  <a:pt x="24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51"/>
                  <a:pt x="22" y="59"/>
                  <a:pt x="21" y="66"/>
                </a:cubicBezTo>
                <a:cubicBezTo>
                  <a:pt x="21" y="72"/>
                  <a:pt x="20" y="78"/>
                  <a:pt x="20" y="85"/>
                </a:cubicBezTo>
                <a:cubicBezTo>
                  <a:pt x="19" y="104"/>
                  <a:pt x="18" y="123"/>
                  <a:pt x="17" y="141"/>
                </a:cubicBezTo>
                <a:cubicBezTo>
                  <a:pt x="17" y="152"/>
                  <a:pt x="16" y="167"/>
                  <a:pt x="16" y="176"/>
                </a:cubicBezTo>
                <a:cubicBezTo>
                  <a:pt x="16" y="189"/>
                  <a:pt x="16" y="200"/>
                  <a:pt x="16" y="211"/>
                </a:cubicBezTo>
                <a:cubicBezTo>
                  <a:pt x="16" y="232"/>
                  <a:pt x="16" y="232"/>
                  <a:pt x="16" y="232"/>
                </a:cubicBezTo>
                <a:cubicBezTo>
                  <a:pt x="16" y="238"/>
                  <a:pt x="16" y="238"/>
                  <a:pt x="16" y="238"/>
                </a:cubicBezTo>
                <a:cubicBezTo>
                  <a:pt x="17" y="258"/>
                  <a:pt x="17" y="258"/>
                  <a:pt x="17" y="258"/>
                </a:cubicBezTo>
                <a:cubicBezTo>
                  <a:pt x="17" y="264"/>
                  <a:pt x="17" y="270"/>
                  <a:pt x="18" y="276"/>
                </a:cubicBezTo>
                <a:cubicBezTo>
                  <a:pt x="18" y="285"/>
                  <a:pt x="19" y="296"/>
                  <a:pt x="21" y="307"/>
                </a:cubicBezTo>
                <a:cubicBezTo>
                  <a:pt x="21" y="312"/>
                  <a:pt x="22" y="318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2" y="323"/>
                  <a:pt x="22" y="323"/>
                  <a:pt x="22" y="323"/>
                </a:cubicBezTo>
                <a:cubicBezTo>
                  <a:pt x="22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2" y="324"/>
                  <a:pt x="24" y="324"/>
                  <a:pt x="23" y="324"/>
                </a:cubicBezTo>
                <a:cubicBezTo>
                  <a:pt x="23" y="324"/>
                  <a:pt x="23" y="324"/>
                  <a:pt x="23" y="324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4" y="324"/>
                  <a:pt x="25" y="324"/>
                </a:cubicBezTo>
                <a:cubicBezTo>
                  <a:pt x="27" y="325"/>
                  <a:pt x="29" y="326"/>
                  <a:pt x="32" y="327"/>
                </a:cubicBezTo>
                <a:cubicBezTo>
                  <a:pt x="33" y="328"/>
                  <a:pt x="34" y="328"/>
                  <a:pt x="35" y="328"/>
                </a:cubicBezTo>
                <a:cubicBezTo>
                  <a:pt x="49" y="332"/>
                  <a:pt x="62" y="333"/>
                  <a:pt x="75" y="335"/>
                </a:cubicBezTo>
                <a:cubicBezTo>
                  <a:pt x="91" y="336"/>
                  <a:pt x="111" y="337"/>
                  <a:pt x="128" y="338"/>
                </a:cubicBezTo>
                <a:cubicBezTo>
                  <a:pt x="143" y="338"/>
                  <a:pt x="158" y="338"/>
                  <a:pt x="173" y="338"/>
                </a:cubicBezTo>
                <a:cubicBezTo>
                  <a:pt x="185" y="338"/>
                  <a:pt x="197" y="338"/>
                  <a:pt x="208" y="337"/>
                </a:cubicBezTo>
                <a:cubicBezTo>
                  <a:pt x="221" y="337"/>
                  <a:pt x="221" y="337"/>
                  <a:pt x="221" y="337"/>
                </a:cubicBezTo>
                <a:cubicBezTo>
                  <a:pt x="239" y="336"/>
                  <a:pt x="239" y="336"/>
                  <a:pt x="239" y="336"/>
                </a:cubicBezTo>
                <a:cubicBezTo>
                  <a:pt x="250" y="335"/>
                  <a:pt x="261" y="335"/>
                  <a:pt x="272" y="333"/>
                </a:cubicBezTo>
                <a:cubicBezTo>
                  <a:pt x="282" y="333"/>
                  <a:pt x="292" y="331"/>
                  <a:pt x="302" y="330"/>
                </a:cubicBezTo>
                <a:cubicBezTo>
                  <a:pt x="305" y="329"/>
                  <a:pt x="309" y="329"/>
                  <a:pt x="312" y="328"/>
                </a:cubicBezTo>
                <a:cubicBezTo>
                  <a:pt x="315" y="328"/>
                  <a:pt x="317" y="327"/>
                  <a:pt x="319" y="327"/>
                </a:cubicBezTo>
                <a:cubicBezTo>
                  <a:pt x="322" y="326"/>
                  <a:pt x="325" y="325"/>
                  <a:pt x="328" y="324"/>
                </a:cubicBezTo>
                <a:cubicBezTo>
                  <a:pt x="329" y="324"/>
                  <a:pt x="330" y="323"/>
                  <a:pt x="331" y="323"/>
                </a:cubicBezTo>
                <a:cubicBezTo>
                  <a:pt x="331" y="324"/>
                  <a:pt x="331" y="324"/>
                  <a:pt x="331" y="324"/>
                </a:cubicBezTo>
                <a:cubicBezTo>
                  <a:pt x="331" y="325"/>
                  <a:pt x="331" y="325"/>
                  <a:pt x="331" y="325"/>
                </a:cubicBezTo>
                <a:cubicBezTo>
                  <a:pt x="330" y="325"/>
                  <a:pt x="330" y="325"/>
                  <a:pt x="330" y="325"/>
                </a:cubicBezTo>
                <a:cubicBezTo>
                  <a:pt x="327" y="325"/>
                  <a:pt x="332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6" y="325"/>
                  <a:pt x="335" y="325"/>
                  <a:pt x="335" y="325"/>
                </a:cubicBezTo>
                <a:cubicBezTo>
                  <a:pt x="334" y="324"/>
                  <a:pt x="333" y="324"/>
                  <a:pt x="333" y="323"/>
                </a:cubicBezTo>
                <a:cubicBezTo>
                  <a:pt x="332" y="323"/>
                  <a:pt x="332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3"/>
                  <a:pt x="331" y="323"/>
                </a:cubicBezTo>
                <a:cubicBezTo>
                  <a:pt x="332" y="302"/>
                  <a:pt x="332" y="302"/>
                  <a:pt x="332" y="302"/>
                </a:cubicBezTo>
                <a:cubicBezTo>
                  <a:pt x="332" y="282"/>
                  <a:pt x="333" y="263"/>
                  <a:pt x="334" y="241"/>
                </a:cubicBezTo>
                <a:cubicBezTo>
                  <a:pt x="334" y="225"/>
                  <a:pt x="335" y="208"/>
                  <a:pt x="335" y="190"/>
                </a:cubicBezTo>
                <a:cubicBezTo>
                  <a:pt x="336" y="167"/>
                  <a:pt x="337" y="143"/>
                  <a:pt x="337" y="119"/>
                </a:cubicBezTo>
                <a:cubicBezTo>
                  <a:pt x="337" y="93"/>
                  <a:pt x="337" y="67"/>
                  <a:pt x="335" y="43"/>
                </a:cubicBezTo>
                <a:cubicBezTo>
                  <a:pt x="335" y="42"/>
                  <a:pt x="335" y="41"/>
                  <a:pt x="335" y="39"/>
                </a:cubicBezTo>
                <a:cubicBezTo>
                  <a:pt x="335" y="36"/>
                  <a:pt x="335" y="37"/>
                  <a:pt x="334" y="34"/>
                </a:cubicBezTo>
                <a:cubicBezTo>
                  <a:pt x="334" y="32"/>
                  <a:pt x="335" y="33"/>
                  <a:pt x="334" y="32"/>
                </a:cubicBezTo>
                <a:cubicBezTo>
                  <a:pt x="334" y="29"/>
                  <a:pt x="334" y="27"/>
                  <a:pt x="333" y="24"/>
                </a:cubicBezTo>
                <a:cubicBezTo>
                  <a:pt x="333" y="23"/>
                  <a:pt x="333" y="22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3" y="21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4" y="20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1" y="21"/>
                  <a:pt x="331" y="20"/>
                </a:cubicBezTo>
                <a:cubicBezTo>
                  <a:pt x="330" y="20"/>
                  <a:pt x="329" y="20"/>
                  <a:pt x="328" y="19"/>
                </a:cubicBezTo>
                <a:cubicBezTo>
                  <a:pt x="326" y="19"/>
                  <a:pt x="323" y="18"/>
                  <a:pt x="321" y="18"/>
                </a:cubicBezTo>
                <a:cubicBezTo>
                  <a:pt x="311" y="16"/>
                  <a:pt x="300" y="15"/>
                  <a:pt x="290" y="14"/>
                </a:cubicBezTo>
                <a:cubicBezTo>
                  <a:pt x="287" y="14"/>
                  <a:pt x="290" y="14"/>
                  <a:pt x="288" y="14"/>
                </a:cubicBezTo>
                <a:cubicBezTo>
                  <a:pt x="276" y="13"/>
                  <a:pt x="259" y="13"/>
                  <a:pt x="244" y="13"/>
                </a:cubicBezTo>
                <a:cubicBezTo>
                  <a:pt x="226" y="13"/>
                  <a:pt x="226" y="13"/>
                  <a:pt x="226" y="13"/>
                </a:cubicBezTo>
                <a:cubicBezTo>
                  <a:pt x="225" y="13"/>
                  <a:pt x="225" y="13"/>
                  <a:pt x="224" y="13"/>
                </a:cubicBezTo>
                <a:cubicBezTo>
                  <a:pt x="222" y="13"/>
                  <a:pt x="223" y="13"/>
                  <a:pt x="222" y="13"/>
                </a:cubicBezTo>
                <a:cubicBezTo>
                  <a:pt x="217" y="13"/>
                  <a:pt x="217" y="13"/>
                  <a:pt x="217" y="13"/>
                </a:cubicBezTo>
                <a:cubicBezTo>
                  <a:pt x="202" y="13"/>
                  <a:pt x="188" y="13"/>
                  <a:pt x="173" y="14"/>
                </a:cubicBezTo>
                <a:cubicBezTo>
                  <a:pt x="170" y="13"/>
                  <a:pt x="170" y="13"/>
                  <a:pt x="166" y="14"/>
                </a:cubicBezTo>
                <a:cubicBezTo>
                  <a:pt x="163" y="14"/>
                  <a:pt x="163" y="14"/>
                  <a:pt x="160" y="14"/>
                </a:cubicBezTo>
                <a:cubicBezTo>
                  <a:pt x="160" y="14"/>
                  <a:pt x="156" y="14"/>
                  <a:pt x="156" y="14"/>
                </a:cubicBezTo>
                <a:cubicBezTo>
                  <a:pt x="155" y="14"/>
                  <a:pt x="156" y="14"/>
                  <a:pt x="155" y="14"/>
                </a:cubicBezTo>
                <a:cubicBezTo>
                  <a:pt x="153" y="14"/>
                  <a:pt x="144" y="14"/>
                  <a:pt x="138" y="14"/>
                </a:cubicBezTo>
                <a:cubicBezTo>
                  <a:pt x="132" y="15"/>
                  <a:pt x="125" y="15"/>
                  <a:pt x="117" y="15"/>
                </a:cubicBezTo>
                <a:cubicBezTo>
                  <a:pt x="125" y="15"/>
                  <a:pt x="131" y="14"/>
                  <a:pt x="133" y="14"/>
                </a:cubicBezTo>
                <a:cubicBezTo>
                  <a:pt x="125" y="14"/>
                  <a:pt x="112" y="14"/>
                  <a:pt x="105" y="14"/>
                </a:cubicBezTo>
                <a:cubicBezTo>
                  <a:pt x="47" y="18"/>
                  <a:pt x="47" y="18"/>
                  <a:pt x="47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7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99" y="15"/>
                  <a:pt x="99" y="15"/>
                  <a:pt x="99" y="15"/>
                </a:cubicBezTo>
                <a:cubicBezTo>
                  <a:pt x="143" y="13"/>
                  <a:pt x="143" y="13"/>
                  <a:pt x="143" y="13"/>
                </a:cubicBezTo>
                <a:cubicBezTo>
                  <a:pt x="151" y="12"/>
                  <a:pt x="155" y="12"/>
                  <a:pt x="151" y="12"/>
                </a:cubicBezTo>
                <a:cubicBezTo>
                  <a:pt x="141" y="12"/>
                  <a:pt x="132" y="12"/>
                  <a:pt x="123" y="12"/>
                </a:cubicBezTo>
                <a:cubicBezTo>
                  <a:pt x="121" y="12"/>
                  <a:pt x="119" y="12"/>
                  <a:pt x="121" y="12"/>
                </a:cubicBezTo>
                <a:cubicBezTo>
                  <a:pt x="141" y="11"/>
                  <a:pt x="164" y="10"/>
                  <a:pt x="181" y="10"/>
                </a:cubicBezTo>
                <a:cubicBezTo>
                  <a:pt x="183" y="10"/>
                  <a:pt x="187" y="9"/>
                  <a:pt x="190" y="9"/>
                </a:cubicBezTo>
                <a:cubicBezTo>
                  <a:pt x="191" y="9"/>
                  <a:pt x="192" y="9"/>
                  <a:pt x="194" y="9"/>
                </a:cubicBezTo>
                <a:cubicBezTo>
                  <a:pt x="193" y="9"/>
                  <a:pt x="192" y="9"/>
                  <a:pt x="192" y="9"/>
                </a:cubicBezTo>
                <a:cubicBezTo>
                  <a:pt x="173" y="9"/>
                  <a:pt x="158" y="9"/>
                  <a:pt x="138" y="10"/>
                </a:cubicBezTo>
                <a:cubicBezTo>
                  <a:pt x="130" y="9"/>
                  <a:pt x="130" y="9"/>
                  <a:pt x="130" y="9"/>
                </a:cubicBezTo>
                <a:cubicBezTo>
                  <a:pt x="124" y="10"/>
                  <a:pt x="114" y="10"/>
                  <a:pt x="106" y="10"/>
                </a:cubicBezTo>
                <a:cubicBezTo>
                  <a:pt x="104" y="10"/>
                  <a:pt x="105" y="10"/>
                  <a:pt x="104" y="10"/>
                </a:cubicBezTo>
                <a:cubicBezTo>
                  <a:pt x="85" y="11"/>
                  <a:pt x="68" y="12"/>
                  <a:pt x="51" y="13"/>
                </a:cubicBezTo>
                <a:cubicBezTo>
                  <a:pt x="66" y="12"/>
                  <a:pt x="81" y="11"/>
                  <a:pt x="94" y="11"/>
                </a:cubicBezTo>
                <a:cubicBezTo>
                  <a:pt x="96" y="10"/>
                  <a:pt x="97" y="10"/>
                  <a:pt x="98" y="10"/>
                </a:cubicBezTo>
                <a:cubicBezTo>
                  <a:pt x="143" y="8"/>
                  <a:pt x="143" y="8"/>
                  <a:pt x="143" y="8"/>
                </a:cubicBezTo>
                <a:cubicBezTo>
                  <a:pt x="145" y="8"/>
                  <a:pt x="145" y="8"/>
                  <a:pt x="139" y="8"/>
                </a:cubicBezTo>
                <a:cubicBezTo>
                  <a:pt x="141" y="8"/>
                  <a:pt x="142" y="8"/>
                  <a:pt x="144" y="8"/>
                </a:cubicBezTo>
                <a:cubicBezTo>
                  <a:pt x="144" y="8"/>
                  <a:pt x="144" y="8"/>
                  <a:pt x="143" y="8"/>
                </a:cubicBezTo>
                <a:cubicBezTo>
                  <a:pt x="160" y="7"/>
                  <a:pt x="160" y="7"/>
                  <a:pt x="160" y="7"/>
                </a:cubicBezTo>
                <a:cubicBezTo>
                  <a:pt x="161" y="7"/>
                  <a:pt x="162" y="7"/>
                  <a:pt x="161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39" y="7"/>
                  <a:pt x="136" y="8"/>
                  <a:pt x="133" y="8"/>
                </a:cubicBezTo>
                <a:cubicBezTo>
                  <a:pt x="132" y="8"/>
                  <a:pt x="132" y="8"/>
                  <a:pt x="130" y="8"/>
                </a:cubicBezTo>
                <a:cubicBezTo>
                  <a:pt x="124" y="8"/>
                  <a:pt x="124" y="8"/>
                  <a:pt x="124" y="8"/>
                </a:cubicBezTo>
                <a:cubicBezTo>
                  <a:pt x="119" y="8"/>
                  <a:pt x="119" y="8"/>
                  <a:pt x="119" y="8"/>
                </a:cubicBezTo>
                <a:cubicBezTo>
                  <a:pt x="112" y="8"/>
                  <a:pt x="104" y="9"/>
                  <a:pt x="96" y="9"/>
                </a:cubicBezTo>
                <a:cubicBezTo>
                  <a:pt x="90" y="10"/>
                  <a:pt x="84" y="10"/>
                  <a:pt x="78" y="10"/>
                </a:cubicBezTo>
                <a:cubicBezTo>
                  <a:pt x="80" y="10"/>
                  <a:pt x="85" y="10"/>
                  <a:pt x="90" y="9"/>
                </a:cubicBezTo>
                <a:cubicBezTo>
                  <a:pt x="105" y="9"/>
                  <a:pt x="122" y="7"/>
                  <a:pt x="135" y="7"/>
                </a:cubicBezTo>
                <a:cubicBezTo>
                  <a:pt x="136" y="7"/>
                  <a:pt x="134" y="7"/>
                  <a:pt x="132" y="7"/>
                </a:cubicBezTo>
                <a:cubicBezTo>
                  <a:pt x="122" y="7"/>
                  <a:pt x="122" y="7"/>
                  <a:pt x="122" y="7"/>
                </a:cubicBezTo>
                <a:cubicBezTo>
                  <a:pt x="120" y="7"/>
                  <a:pt x="123" y="7"/>
                  <a:pt x="121" y="7"/>
                </a:cubicBezTo>
                <a:cubicBezTo>
                  <a:pt x="92" y="9"/>
                  <a:pt x="92" y="9"/>
                  <a:pt x="92" y="9"/>
                </a:cubicBezTo>
                <a:cubicBezTo>
                  <a:pt x="91" y="9"/>
                  <a:pt x="88" y="9"/>
                  <a:pt x="90" y="8"/>
                </a:cubicBezTo>
                <a:cubicBezTo>
                  <a:pt x="89" y="8"/>
                  <a:pt x="88" y="8"/>
                  <a:pt x="87" y="8"/>
                </a:cubicBezTo>
                <a:cubicBezTo>
                  <a:pt x="84" y="9"/>
                  <a:pt x="87" y="8"/>
                  <a:pt x="86" y="9"/>
                </a:cubicBezTo>
                <a:cubicBezTo>
                  <a:pt x="85" y="8"/>
                  <a:pt x="81" y="9"/>
                  <a:pt x="79" y="9"/>
                </a:cubicBezTo>
                <a:cubicBezTo>
                  <a:pt x="66" y="10"/>
                  <a:pt x="55" y="10"/>
                  <a:pt x="41" y="11"/>
                </a:cubicBezTo>
                <a:cubicBezTo>
                  <a:pt x="50" y="10"/>
                  <a:pt x="63" y="10"/>
                  <a:pt x="76" y="9"/>
                </a:cubicBezTo>
                <a:cubicBezTo>
                  <a:pt x="79" y="9"/>
                  <a:pt x="76" y="9"/>
                  <a:pt x="77" y="9"/>
                </a:cubicBezTo>
                <a:cubicBezTo>
                  <a:pt x="87" y="8"/>
                  <a:pt x="87" y="8"/>
                  <a:pt x="87" y="8"/>
                </a:cubicBezTo>
                <a:cubicBezTo>
                  <a:pt x="91" y="8"/>
                  <a:pt x="93" y="8"/>
                  <a:pt x="96" y="8"/>
                </a:cubicBezTo>
                <a:cubicBezTo>
                  <a:pt x="110" y="7"/>
                  <a:pt x="110" y="7"/>
                  <a:pt x="110" y="7"/>
                </a:cubicBezTo>
                <a:cubicBezTo>
                  <a:pt x="114" y="7"/>
                  <a:pt x="117" y="6"/>
                  <a:pt x="122" y="6"/>
                </a:cubicBezTo>
                <a:cubicBezTo>
                  <a:pt x="124" y="6"/>
                  <a:pt x="123" y="6"/>
                  <a:pt x="126" y="6"/>
                </a:cubicBezTo>
                <a:cubicBezTo>
                  <a:pt x="127" y="6"/>
                  <a:pt x="123" y="6"/>
                  <a:pt x="125" y="5"/>
                </a:cubicBezTo>
                <a:cubicBezTo>
                  <a:pt x="128" y="5"/>
                  <a:pt x="125" y="6"/>
                  <a:pt x="127" y="5"/>
                </a:cubicBezTo>
                <a:cubicBezTo>
                  <a:pt x="130" y="5"/>
                  <a:pt x="131" y="5"/>
                  <a:pt x="132" y="5"/>
                </a:cubicBezTo>
                <a:cubicBezTo>
                  <a:pt x="138" y="5"/>
                  <a:pt x="144" y="5"/>
                  <a:pt x="151" y="4"/>
                </a:cubicBezTo>
                <a:cubicBezTo>
                  <a:pt x="153" y="4"/>
                  <a:pt x="148" y="4"/>
                  <a:pt x="150" y="4"/>
                </a:cubicBezTo>
                <a:cubicBezTo>
                  <a:pt x="153" y="4"/>
                  <a:pt x="162" y="4"/>
                  <a:pt x="164" y="3"/>
                </a:cubicBezTo>
                <a:cubicBezTo>
                  <a:pt x="171" y="3"/>
                  <a:pt x="175" y="3"/>
                  <a:pt x="184" y="3"/>
                </a:cubicBezTo>
                <a:cubicBezTo>
                  <a:pt x="186" y="3"/>
                  <a:pt x="184" y="3"/>
                  <a:pt x="185" y="3"/>
                </a:cubicBezTo>
                <a:cubicBezTo>
                  <a:pt x="190" y="2"/>
                  <a:pt x="193" y="3"/>
                  <a:pt x="199" y="2"/>
                </a:cubicBezTo>
                <a:cubicBezTo>
                  <a:pt x="202" y="2"/>
                  <a:pt x="209" y="2"/>
                  <a:pt x="213" y="2"/>
                </a:cubicBezTo>
                <a:cubicBezTo>
                  <a:pt x="214" y="2"/>
                  <a:pt x="210" y="2"/>
                  <a:pt x="207" y="2"/>
                </a:cubicBezTo>
                <a:cubicBezTo>
                  <a:pt x="209" y="2"/>
                  <a:pt x="214" y="2"/>
                  <a:pt x="216" y="2"/>
                </a:cubicBezTo>
                <a:cubicBezTo>
                  <a:pt x="232" y="1"/>
                  <a:pt x="245" y="1"/>
                  <a:pt x="264" y="1"/>
                </a:cubicBezTo>
                <a:cubicBezTo>
                  <a:pt x="267" y="1"/>
                  <a:pt x="268" y="1"/>
                  <a:pt x="270" y="1"/>
                </a:cubicBezTo>
                <a:cubicBezTo>
                  <a:pt x="271" y="1"/>
                  <a:pt x="271" y="1"/>
                  <a:pt x="270" y="1"/>
                </a:cubicBezTo>
                <a:cubicBezTo>
                  <a:pt x="281" y="1"/>
                  <a:pt x="304" y="3"/>
                  <a:pt x="310" y="3"/>
                </a:cubicBezTo>
                <a:cubicBezTo>
                  <a:pt x="313" y="3"/>
                  <a:pt x="309" y="3"/>
                  <a:pt x="311" y="3"/>
                </a:cubicBezTo>
                <a:cubicBezTo>
                  <a:pt x="315" y="4"/>
                  <a:pt x="321" y="5"/>
                  <a:pt x="324" y="5"/>
                </a:cubicBezTo>
                <a:cubicBezTo>
                  <a:pt x="327" y="5"/>
                  <a:pt x="329" y="6"/>
                  <a:pt x="332" y="7"/>
                </a:cubicBezTo>
                <a:cubicBezTo>
                  <a:pt x="335" y="8"/>
                  <a:pt x="338" y="9"/>
                  <a:pt x="341" y="11"/>
                </a:cubicBezTo>
                <a:cubicBezTo>
                  <a:pt x="341" y="12"/>
                  <a:pt x="342" y="12"/>
                  <a:pt x="342" y="13"/>
                </a:cubicBezTo>
                <a:cubicBezTo>
                  <a:pt x="343" y="13"/>
                  <a:pt x="343" y="13"/>
                  <a:pt x="343" y="13"/>
                </a:cubicBezTo>
                <a:cubicBezTo>
                  <a:pt x="343" y="14"/>
                  <a:pt x="343" y="14"/>
                  <a:pt x="343" y="14"/>
                </a:cubicBezTo>
                <a:cubicBezTo>
                  <a:pt x="344" y="15"/>
                  <a:pt x="344" y="16"/>
                  <a:pt x="344" y="16"/>
                </a:cubicBezTo>
                <a:cubicBezTo>
                  <a:pt x="345" y="18"/>
                  <a:pt x="345" y="19"/>
                  <a:pt x="346" y="20"/>
                </a:cubicBezTo>
                <a:cubicBezTo>
                  <a:pt x="346" y="23"/>
                  <a:pt x="347" y="25"/>
                  <a:pt x="347" y="27"/>
                </a:cubicBezTo>
                <a:cubicBezTo>
                  <a:pt x="348" y="30"/>
                  <a:pt x="348" y="33"/>
                  <a:pt x="348" y="34"/>
                </a:cubicBezTo>
                <a:cubicBezTo>
                  <a:pt x="349" y="38"/>
                  <a:pt x="349" y="46"/>
                  <a:pt x="349" y="52"/>
                </a:cubicBezTo>
                <a:cubicBezTo>
                  <a:pt x="351" y="85"/>
                  <a:pt x="351" y="118"/>
                  <a:pt x="350" y="152"/>
                </a:cubicBezTo>
                <a:close/>
                <a:moveTo>
                  <a:pt x="148" y="5"/>
                </a:moveTo>
                <a:cubicBezTo>
                  <a:pt x="143" y="5"/>
                  <a:pt x="141" y="5"/>
                  <a:pt x="135" y="5"/>
                </a:cubicBezTo>
                <a:cubicBezTo>
                  <a:pt x="133" y="6"/>
                  <a:pt x="132" y="6"/>
                  <a:pt x="128" y="6"/>
                </a:cubicBezTo>
                <a:cubicBezTo>
                  <a:pt x="128" y="6"/>
                  <a:pt x="119" y="6"/>
                  <a:pt x="120" y="7"/>
                </a:cubicBezTo>
                <a:cubicBezTo>
                  <a:pt x="124" y="7"/>
                  <a:pt x="127" y="7"/>
                  <a:pt x="129" y="7"/>
                </a:cubicBezTo>
                <a:cubicBezTo>
                  <a:pt x="131" y="6"/>
                  <a:pt x="129" y="6"/>
                  <a:pt x="130" y="6"/>
                </a:cubicBezTo>
                <a:cubicBezTo>
                  <a:pt x="135" y="6"/>
                  <a:pt x="143" y="6"/>
                  <a:pt x="149" y="5"/>
                </a:cubicBezTo>
                <a:cubicBezTo>
                  <a:pt x="149" y="5"/>
                  <a:pt x="147" y="5"/>
                  <a:pt x="148" y="5"/>
                </a:cubicBezTo>
                <a:close/>
                <a:moveTo>
                  <a:pt x="149" y="5"/>
                </a:moveTo>
                <a:cubicBezTo>
                  <a:pt x="150" y="5"/>
                  <a:pt x="150" y="5"/>
                  <a:pt x="150" y="5"/>
                </a:cubicBezTo>
                <a:cubicBezTo>
                  <a:pt x="154" y="5"/>
                  <a:pt x="151" y="5"/>
                  <a:pt x="149" y="5"/>
                </a:cubicBezTo>
                <a:close/>
                <a:moveTo>
                  <a:pt x="156" y="14"/>
                </a:move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</a:path>
            </a:pathLst>
          </a:custGeom>
          <a:solidFill>
            <a:srgbClr val="4C246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 497">
            <a:extLst>
              <a:ext uri="{FF2B5EF4-FFF2-40B4-BE49-F238E27FC236}">
                <a16:creationId xmlns:a16="http://schemas.microsoft.com/office/drawing/2014/main" id="{683FE137-0571-4A2E-9220-C3910FE860DC}"/>
              </a:ext>
            </a:extLst>
          </p:cNvPr>
          <p:cNvSpPr>
            <a:spLocks noEditPoints="1"/>
          </p:cNvSpPr>
          <p:nvPr/>
        </p:nvSpPr>
        <p:spPr bwMode="auto">
          <a:xfrm>
            <a:off x="173229" y="5925879"/>
            <a:ext cx="1344151" cy="589236"/>
          </a:xfrm>
          <a:custGeom>
            <a:avLst/>
            <a:gdLst>
              <a:gd name="T0" fmla="*/ 196 w 351"/>
              <a:gd name="T1" fmla="*/ 1 h 353"/>
              <a:gd name="T2" fmla="*/ 173 w 351"/>
              <a:gd name="T3" fmla="*/ 1 h 353"/>
              <a:gd name="T4" fmla="*/ 115 w 351"/>
              <a:gd name="T5" fmla="*/ 9 h 353"/>
              <a:gd name="T6" fmla="*/ 43 w 351"/>
              <a:gd name="T7" fmla="*/ 13 h 353"/>
              <a:gd name="T8" fmla="*/ 39 w 351"/>
              <a:gd name="T9" fmla="*/ 14 h 353"/>
              <a:gd name="T10" fmla="*/ 40 w 351"/>
              <a:gd name="T11" fmla="*/ 11 h 353"/>
              <a:gd name="T12" fmla="*/ 40 w 351"/>
              <a:gd name="T13" fmla="*/ 17 h 353"/>
              <a:gd name="T14" fmla="*/ 39 w 351"/>
              <a:gd name="T15" fmla="*/ 12 h 353"/>
              <a:gd name="T16" fmla="*/ 38 w 351"/>
              <a:gd name="T17" fmla="*/ 12 h 353"/>
              <a:gd name="T18" fmla="*/ 37 w 351"/>
              <a:gd name="T19" fmla="*/ 13 h 353"/>
              <a:gd name="T20" fmla="*/ 36 w 351"/>
              <a:gd name="T21" fmla="*/ 16 h 353"/>
              <a:gd name="T22" fmla="*/ 35 w 351"/>
              <a:gd name="T23" fmla="*/ 21 h 353"/>
              <a:gd name="T24" fmla="*/ 108 w 351"/>
              <a:gd name="T25" fmla="*/ 17 h 353"/>
              <a:gd name="T26" fmla="*/ 39 w 351"/>
              <a:gd name="T27" fmla="*/ 16 h 353"/>
              <a:gd name="T28" fmla="*/ 35 w 351"/>
              <a:gd name="T29" fmla="*/ 13 h 353"/>
              <a:gd name="T30" fmla="*/ 34 w 351"/>
              <a:gd name="T31" fmla="*/ 13 h 353"/>
              <a:gd name="T32" fmla="*/ 345 w 351"/>
              <a:gd name="T33" fmla="*/ 303 h 353"/>
              <a:gd name="T34" fmla="*/ 345 w 351"/>
              <a:gd name="T35" fmla="*/ 325 h 353"/>
              <a:gd name="T36" fmla="*/ 317 w 351"/>
              <a:gd name="T37" fmla="*/ 342 h 353"/>
              <a:gd name="T38" fmla="*/ 111 w 351"/>
              <a:gd name="T39" fmla="*/ 352 h 353"/>
              <a:gd name="T40" fmla="*/ 11 w 351"/>
              <a:gd name="T41" fmla="*/ 332 h 353"/>
              <a:gd name="T42" fmla="*/ 3 w 351"/>
              <a:gd name="T43" fmla="*/ 285 h 353"/>
              <a:gd name="T44" fmla="*/ 1 w 351"/>
              <a:gd name="T45" fmla="*/ 149 h 353"/>
              <a:gd name="T46" fmla="*/ 5 w 351"/>
              <a:gd name="T47" fmla="*/ 66 h 353"/>
              <a:gd name="T48" fmla="*/ 7 w 351"/>
              <a:gd name="T49" fmla="*/ 37 h 353"/>
              <a:gd name="T50" fmla="*/ 6 w 351"/>
              <a:gd name="T51" fmla="*/ 29 h 353"/>
              <a:gd name="T52" fmla="*/ 11 w 351"/>
              <a:gd name="T53" fmla="*/ 21 h 353"/>
              <a:gd name="T54" fmla="*/ 21 w 351"/>
              <a:gd name="T55" fmla="*/ 20 h 353"/>
              <a:gd name="T56" fmla="*/ 25 w 351"/>
              <a:gd name="T57" fmla="*/ 29 h 353"/>
              <a:gd name="T58" fmla="*/ 24 w 351"/>
              <a:gd name="T59" fmla="*/ 36 h 353"/>
              <a:gd name="T60" fmla="*/ 20 w 351"/>
              <a:gd name="T61" fmla="*/ 85 h 353"/>
              <a:gd name="T62" fmla="*/ 18 w 351"/>
              <a:gd name="T63" fmla="*/ 276 h 353"/>
              <a:gd name="T64" fmla="*/ 21 w 351"/>
              <a:gd name="T65" fmla="*/ 324 h 353"/>
              <a:gd name="T66" fmla="*/ 21 w 351"/>
              <a:gd name="T67" fmla="*/ 324 h 353"/>
              <a:gd name="T68" fmla="*/ 32 w 351"/>
              <a:gd name="T69" fmla="*/ 327 h 353"/>
              <a:gd name="T70" fmla="*/ 239 w 351"/>
              <a:gd name="T71" fmla="*/ 336 h 353"/>
              <a:gd name="T72" fmla="*/ 331 w 351"/>
              <a:gd name="T73" fmla="*/ 324 h 353"/>
              <a:gd name="T74" fmla="*/ 335 w 351"/>
              <a:gd name="T75" fmla="*/ 325 h 353"/>
              <a:gd name="T76" fmla="*/ 331 w 351"/>
              <a:gd name="T77" fmla="*/ 322 h 353"/>
              <a:gd name="T78" fmla="*/ 335 w 351"/>
              <a:gd name="T79" fmla="*/ 43 h 353"/>
              <a:gd name="T80" fmla="*/ 332 w 351"/>
              <a:gd name="T81" fmla="*/ 21 h 353"/>
              <a:gd name="T82" fmla="*/ 334 w 351"/>
              <a:gd name="T83" fmla="*/ 20 h 353"/>
              <a:gd name="T84" fmla="*/ 321 w 351"/>
              <a:gd name="T85" fmla="*/ 18 h 353"/>
              <a:gd name="T86" fmla="*/ 217 w 351"/>
              <a:gd name="T87" fmla="*/ 13 h 353"/>
              <a:gd name="T88" fmla="*/ 117 w 351"/>
              <a:gd name="T89" fmla="*/ 15 h 353"/>
              <a:gd name="T90" fmla="*/ 36 w 351"/>
              <a:gd name="T91" fmla="*/ 18 h 353"/>
              <a:gd name="T92" fmla="*/ 123 w 351"/>
              <a:gd name="T93" fmla="*/ 12 h 353"/>
              <a:gd name="T94" fmla="*/ 130 w 351"/>
              <a:gd name="T95" fmla="*/ 9 h 353"/>
              <a:gd name="T96" fmla="*/ 139 w 351"/>
              <a:gd name="T97" fmla="*/ 8 h 353"/>
              <a:gd name="T98" fmla="*/ 130 w 351"/>
              <a:gd name="T99" fmla="*/ 8 h 353"/>
              <a:gd name="T100" fmla="*/ 132 w 351"/>
              <a:gd name="T101" fmla="*/ 7 h 353"/>
              <a:gd name="T102" fmla="*/ 79 w 351"/>
              <a:gd name="T103" fmla="*/ 9 h 353"/>
              <a:gd name="T104" fmla="*/ 122 w 351"/>
              <a:gd name="T105" fmla="*/ 6 h 353"/>
              <a:gd name="T106" fmla="*/ 164 w 351"/>
              <a:gd name="T107" fmla="*/ 3 h 353"/>
              <a:gd name="T108" fmla="*/ 264 w 351"/>
              <a:gd name="T109" fmla="*/ 1 h 353"/>
              <a:gd name="T110" fmla="*/ 341 w 351"/>
              <a:gd name="T111" fmla="*/ 11 h 353"/>
              <a:gd name="T112" fmla="*/ 348 w 351"/>
              <a:gd name="T113" fmla="*/ 34 h 353"/>
              <a:gd name="T114" fmla="*/ 129 w 351"/>
              <a:gd name="T115" fmla="*/ 7 h 353"/>
              <a:gd name="T116" fmla="*/ 156 w 351"/>
              <a:gd name="T117" fmla="*/ 14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" h="353">
                <a:moveTo>
                  <a:pt x="273" y="14"/>
                </a:moveTo>
                <a:cubicBezTo>
                  <a:pt x="272" y="14"/>
                  <a:pt x="270" y="14"/>
                  <a:pt x="268" y="14"/>
                </a:cubicBezTo>
                <a:cubicBezTo>
                  <a:pt x="269" y="14"/>
                  <a:pt x="271" y="14"/>
                  <a:pt x="273" y="14"/>
                </a:cubicBezTo>
                <a:close/>
                <a:moveTo>
                  <a:pt x="208" y="1"/>
                </a:moveTo>
                <a:cubicBezTo>
                  <a:pt x="207" y="1"/>
                  <a:pt x="206" y="1"/>
                  <a:pt x="203" y="1"/>
                </a:cubicBezTo>
                <a:cubicBezTo>
                  <a:pt x="203" y="1"/>
                  <a:pt x="207" y="1"/>
                  <a:pt x="208" y="1"/>
                </a:cubicBezTo>
                <a:close/>
                <a:moveTo>
                  <a:pt x="196" y="1"/>
                </a:moveTo>
                <a:cubicBezTo>
                  <a:pt x="198" y="1"/>
                  <a:pt x="201" y="1"/>
                  <a:pt x="201" y="0"/>
                </a:cubicBezTo>
                <a:cubicBezTo>
                  <a:pt x="200" y="0"/>
                  <a:pt x="197" y="0"/>
                  <a:pt x="196" y="1"/>
                </a:cubicBezTo>
                <a:close/>
                <a:moveTo>
                  <a:pt x="182" y="3"/>
                </a:moveTo>
                <a:cubicBezTo>
                  <a:pt x="180" y="3"/>
                  <a:pt x="177" y="3"/>
                  <a:pt x="177" y="3"/>
                </a:cubicBezTo>
                <a:cubicBezTo>
                  <a:pt x="178" y="3"/>
                  <a:pt x="181" y="3"/>
                  <a:pt x="182" y="3"/>
                </a:cubicBezTo>
                <a:close/>
                <a:moveTo>
                  <a:pt x="164" y="1"/>
                </a:moveTo>
                <a:cubicBezTo>
                  <a:pt x="168" y="1"/>
                  <a:pt x="171" y="1"/>
                  <a:pt x="173" y="1"/>
                </a:cubicBezTo>
                <a:cubicBezTo>
                  <a:pt x="169" y="1"/>
                  <a:pt x="165" y="1"/>
                  <a:pt x="164" y="1"/>
                </a:cubicBezTo>
                <a:close/>
                <a:moveTo>
                  <a:pt x="132" y="13"/>
                </a:moveTo>
                <a:cubicBezTo>
                  <a:pt x="135" y="13"/>
                  <a:pt x="144" y="12"/>
                  <a:pt x="148" y="12"/>
                </a:cubicBezTo>
                <a:lnTo>
                  <a:pt x="132" y="13"/>
                </a:lnTo>
                <a:close/>
                <a:moveTo>
                  <a:pt x="131" y="8"/>
                </a:moveTo>
                <a:cubicBezTo>
                  <a:pt x="127" y="8"/>
                  <a:pt x="127" y="8"/>
                  <a:pt x="127" y="8"/>
                </a:cubicBezTo>
                <a:cubicBezTo>
                  <a:pt x="125" y="9"/>
                  <a:pt x="114" y="9"/>
                  <a:pt x="115" y="9"/>
                </a:cubicBezTo>
                <a:cubicBezTo>
                  <a:pt x="122" y="9"/>
                  <a:pt x="131" y="8"/>
                  <a:pt x="137" y="8"/>
                </a:cubicBezTo>
                <a:cubicBezTo>
                  <a:pt x="135" y="8"/>
                  <a:pt x="133" y="8"/>
                  <a:pt x="131" y="8"/>
                </a:cubicBezTo>
                <a:close/>
                <a:moveTo>
                  <a:pt x="71" y="10"/>
                </a:moveTo>
                <a:cubicBezTo>
                  <a:pt x="68" y="10"/>
                  <a:pt x="68" y="10"/>
                  <a:pt x="68" y="10"/>
                </a:cubicBezTo>
                <a:cubicBezTo>
                  <a:pt x="68" y="10"/>
                  <a:pt x="68" y="11"/>
                  <a:pt x="69" y="11"/>
                </a:cubicBezTo>
                <a:cubicBezTo>
                  <a:pt x="70" y="10"/>
                  <a:pt x="71" y="10"/>
                  <a:pt x="71" y="10"/>
                </a:cubicBezTo>
                <a:close/>
                <a:moveTo>
                  <a:pt x="43" y="13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0" y="14"/>
                  <a:pt x="40" y="14"/>
                </a:cubicBezTo>
                <a:lnTo>
                  <a:pt x="43" y="13"/>
                </a:ln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8" y="14"/>
                  <a:pt x="38" y="14"/>
                </a:cubicBezTo>
                <a:cubicBezTo>
                  <a:pt x="38" y="14"/>
                  <a:pt x="38" y="14"/>
                  <a:pt x="39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40" y="11"/>
                  <a:pt x="40" y="11"/>
                </a:cubicBezTo>
                <a:close/>
                <a:moveTo>
                  <a:pt x="39" y="18"/>
                </a:moveTo>
                <a:cubicBezTo>
                  <a:pt x="39" y="17"/>
                  <a:pt x="40" y="18"/>
                  <a:pt x="40" y="17"/>
                </a:cubicBezTo>
                <a:cubicBezTo>
                  <a:pt x="40" y="17"/>
                  <a:pt x="39" y="17"/>
                  <a:pt x="39" y="18"/>
                </a:cubicBezTo>
                <a:close/>
                <a:moveTo>
                  <a:pt x="39" y="12"/>
                </a:move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lose/>
                <a:moveTo>
                  <a:pt x="39" y="12"/>
                </a:move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39" y="11"/>
                  <a:pt x="39" y="12"/>
                </a:cubicBezTo>
                <a:close/>
                <a:moveTo>
                  <a:pt x="39" y="19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lose/>
                <a:moveTo>
                  <a:pt x="39" y="17"/>
                </a:moveTo>
                <a:cubicBezTo>
                  <a:pt x="39" y="17"/>
                  <a:pt x="38" y="17"/>
                  <a:pt x="38" y="18"/>
                </a:cubicBezTo>
                <a:cubicBezTo>
                  <a:pt x="38" y="18"/>
                  <a:pt x="39" y="18"/>
                  <a:pt x="39" y="17"/>
                </a:cubicBezTo>
                <a:close/>
                <a:moveTo>
                  <a:pt x="38" y="12"/>
                </a:moveTo>
                <a:cubicBezTo>
                  <a:pt x="38" y="12"/>
                  <a:pt x="38" y="11"/>
                  <a:pt x="38" y="12"/>
                </a:cubicBezTo>
                <a:cubicBezTo>
                  <a:pt x="38" y="12"/>
                  <a:pt x="38" y="12"/>
                  <a:pt x="38" y="12"/>
                </a:cubicBezTo>
                <a:close/>
                <a:moveTo>
                  <a:pt x="3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8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8" y="13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6"/>
                </a:moveTo>
                <a:cubicBezTo>
                  <a:pt x="37" y="17"/>
                  <a:pt x="37" y="16"/>
                  <a:pt x="36" y="16"/>
                </a:cubicBezTo>
                <a:close/>
                <a:moveTo>
                  <a:pt x="35" y="18"/>
                </a:moveTo>
                <a:cubicBezTo>
                  <a:pt x="35" y="18"/>
                  <a:pt x="36" y="18"/>
                  <a:pt x="36" y="18"/>
                </a:cubicBezTo>
                <a:cubicBezTo>
                  <a:pt x="36" y="18"/>
                  <a:pt x="35" y="18"/>
                  <a:pt x="35" y="18"/>
                </a:cubicBezTo>
                <a:close/>
                <a:moveTo>
                  <a:pt x="36" y="19"/>
                </a:moveTo>
                <a:cubicBezTo>
                  <a:pt x="35" y="19"/>
                  <a:pt x="36" y="19"/>
                  <a:pt x="36" y="19"/>
                </a:cubicBezTo>
                <a:close/>
                <a:moveTo>
                  <a:pt x="35" y="2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5" y="21"/>
                </a:cubicBezTo>
                <a:close/>
                <a:moveTo>
                  <a:pt x="34" y="21"/>
                </a:moveTo>
                <a:cubicBezTo>
                  <a:pt x="34" y="21"/>
                  <a:pt x="34" y="21"/>
                  <a:pt x="34" y="21"/>
                </a:cubicBezTo>
                <a:close/>
                <a:moveTo>
                  <a:pt x="108" y="17"/>
                </a:moveTo>
                <a:cubicBezTo>
                  <a:pt x="103" y="18"/>
                  <a:pt x="99" y="18"/>
                  <a:pt x="95" y="18"/>
                </a:cubicBezTo>
                <a:cubicBezTo>
                  <a:pt x="98" y="18"/>
                  <a:pt x="102" y="17"/>
                  <a:pt x="104" y="18"/>
                </a:cubicBezTo>
                <a:cubicBezTo>
                  <a:pt x="105" y="17"/>
                  <a:pt x="107" y="17"/>
                  <a:pt x="108" y="17"/>
                </a:cubicBezTo>
                <a:close/>
                <a:moveTo>
                  <a:pt x="39" y="17"/>
                </a:moveTo>
                <a:cubicBezTo>
                  <a:pt x="39" y="16"/>
                  <a:pt x="39" y="17"/>
                  <a:pt x="39" y="16"/>
                </a:cubicBezTo>
                <a:cubicBezTo>
                  <a:pt x="39" y="16"/>
                  <a:pt x="40" y="16"/>
                  <a:pt x="40" y="16"/>
                </a:cubicBezTo>
                <a:cubicBezTo>
                  <a:pt x="39" y="16"/>
                  <a:pt x="38" y="16"/>
                  <a:pt x="37" y="16"/>
                </a:cubicBezTo>
                <a:cubicBezTo>
                  <a:pt x="38" y="16"/>
                  <a:pt x="38" y="17"/>
                  <a:pt x="39" y="16"/>
                </a:cubicBezTo>
                <a:cubicBezTo>
                  <a:pt x="39" y="16"/>
                  <a:pt x="39" y="16"/>
                  <a:pt x="38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lose/>
                <a:moveTo>
                  <a:pt x="39" y="12"/>
                </a:moveTo>
                <a:cubicBezTo>
                  <a:pt x="38" y="12"/>
                  <a:pt x="38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9" y="12"/>
                </a:cubicBezTo>
                <a:close/>
                <a:moveTo>
                  <a:pt x="35" y="13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6" y="13"/>
                  <a:pt x="37" y="13"/>
                </a:cubicBezTo>
                <a:cubicBezTo>
                  <a:pt x="36" y="13"/>
                  <a:pt x="36" y="13"/>
                  <a:pt x="37" y="13"/>
                </a:cubicBezTo>
                <a:cubicBezTo>
                  <a:pt x="37" y="12"/>
                  <a:pt x="38" y="13"/>
                  <a:pt x="38" y="12"/>
                </a:cubicBezTo>
                <a:cubicBezTo>
                  <a:pt x="37" y="12"/>
                  <a:pt x="36" y="12"/>
                  <a:pt x="36" y="13"/>
                </a:cubicBezTo>
                <a:cubicBezTo>
                  <a:pt x="36" y="12"/>
                  <a:pt x="35" y="12"/>
                  <a:pt x="35" y="12"/>
                </a:cubicBezTo>
                <a:cubicBezTo>
                  <a:pt x="35" y="13"/>
                  <a:pt x="34" y="12"/>
                  <a:pt x="34" y="13"/>
                </a:cubicBezTo>
                <a:cubicBezTo>
                  <a:pt x="34" y="13"/>
                  <a:pt x="35" y="13"/>
                  <a:pt x="35" y="13"/>
                </a:cubicBezTo>
                <a:close/>
                <a:moveTo>
                  <a:pt x="35" y="19"/>
                </a:moveTo>
                <a:cubicBezTo>
                  <a:pt x="35" y="19"/>
                  <a:pt x="36" y="19"/>
                  <a:pt x="36" y="19"/>
                </a:cubicBezTo>
                <a:cubicBezTo>
                  <a:pt x="36" y="19"/>
                  <a:pt x="35" y="19"/>
                  <a:pt x="35" y="19"/>
                </a:cubicBezTo>
                <a:close/>
                <a:moveTo>
                  <a:pt x="350" y="152"/>
                </a:moveTo>
                <a:cubicBezTo>
                  <a:pt x="349" y="186"/>
                  <a:pt x="348" y="220"/>
                  <a:pt x="347" y="253"/>
                </a:cubicBezTo>
                <a:cubicBezTo>
                  <a:pt x="347" y="269"/>
                  <a:pt x="346" y="288"/>
                  <a:pt x="345" y="303"/>
                </a:cubicBezTo>
                <a:cubicBezTo>
                  <a:pt x="345" y="308"/>
                  <a:pt x="345" y="312"/>
                  <a:pt x="345" y="317"/>
                </a:cubicBezTo>
                <a:cubicBezTo>
                  <a:pt x="345" y="321"/>
                  <a:pt x="345" y="321"/>
                  <a:pt x="345" y="321"/>
                </a:cubicBezTo>
                <a:cubicBezTo>
                  <a:pt x="345" y="323"/>
                  <a:pt x="345" y="323"/>
                  <a:pt x="345" y="323"/>
                </a:cubicBezTo>
                <a:cubicBezTo>
                  <a:pt x="345" y="324"/>
                  <a:pt x="345" y="324"/>
                  <a:pt x="345" y="324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4" y="327"/>
                  <a:pt x="344" y="327"/>
                  <a:pt x="344" y="327"/>
                </a:cubicBezTo>
                <a:cubicBezTo>
                  <a:pt x="344" y="327"/>
                  <a:pt x="344" y="328"/>
                  <a:pt x="344" y="329"/>
                </a:cubicBezTo>
                <a:cubicBezTo>
                  <a:pt x="343" y="330"/>
                  <a:pt x="343" y="331"/>
                  <a:pt x="342" y="331"/>
                </a:cubicBezTo>
                <a:cubicBezTo>
                  <a:pt x="341" y="332"/>
                  <a:pt x="340" y="333"/>
                  <a:pt x="339" y="334"/>
                </a:cubicBezTo>
                <a:cubicBezTo>
                  <a:pt x="338" y="335"/>
                  <a:pt x="336" y="336"/>
                  <a:pt x="334" y="336"/>
                </a:cubicBezTo>
                <a:cubicBezTo>
                  <a:pt x="328" y="339"/>
                  <a:pt x="322" y="340"/>
                  <a:pt x="317" y="342"/>
                </a:cubicBezTo>
                <a:cubicBezTo>
                  <a:pt x="305" y="344"/>
                  <a:pt x="294" y="345"/>
                  <a:pt x="285" y="346"/>
                </a:cubicBezTo>
                <a:cubicBezTo>
                  <a:pt x="270" y="348"/>
                  <a:pt x="255" y="349"/>
                  <a:pt x="240" y="350"/>
                </a:cubicBezTo>
                <a:cubicBezTo>
                  <a:pt x="222" y="351"/>
                  <a:pt x="222" y="351"/>
                  <a:pt x="222" y="351"/>
                </a:cubicBezTo>
                <a:cubicBezTo>
                  <a:pt x="215" y="351"/>
                  <a:pt x="215" y="351"/>
                  <a:pt x="215" y="351"/>
                </a:cubicBezTo>
                <a:cubicBezTo>
                  <a:pt x="205" y="352"/>
                  <a:pt x="195" y="352"/>
                  <a:pt x="186" y="352"/>
                </a:cubicBezTo>
                <a:cubicBezTo>
                  <a:pt x="180" y="352"/>
                  <a:pt x="175" y="352"/>
                  <a:pt x="170" y="353"/>
                </a:cubicBezTo>
                <a:cubicBezTo>
                  <a:pt x="153" y="353"/>
                  <a:pt x="131" y="352"/>
                  <a:pt x="111" y="352"/>
                </a:cubicBezTo>
                <a:cubicBezTo>
                  <a:pt x="106" y="351"/>
                  <a:pt x="101" y="351"/>
                  <a:pt x="96" y="351"/>
                </a:cubicBezTo>
                <a:cubicBezTo>
                  <a:pt x="88" y="350"/>
                  <a:pt x="88" y="350"/>
                  <a:pt x="88" y="350"/>
                </a:cubicBezTo>
                <a:cubicBezTo>
                  <a:pt x="79" y="350"/>
                  <a:pt x="67" y="349"/>
                  <a:pt x="58" y="348"/>
                </a:cubicBezTo>
                <a:cubicBezTo>
                  <a:pt x="53" y="347"/>
                  <a:pt x="48" y="346"/>
                  <a:pt x="43" y="345"/>
                </a:cubicBezTo>
                <a:cubicBezTo>
                  <a:pt x="37" y="344"/>
                  <a:pt x="32" y="343"/>
                  <a:pt x="27" y="341"/>
                </a:cubicBezTo>
                <a:cubicBezTo>
                  <a:pt x="24" y="340"/>
                  <a:pt x="22" y="339"/>
                  <a:pt x="19" y="338"/>
                </a:cubicBezTo>
                <a:cubicBezTo>
                  <a:pt x="16" y="337"/>
                  <a:pt x="14" y="335"/>
                  <a:pt x="11" y="332"/>
                </a:cubicBezTo>
                <a:cubicBezTo>
                  <a:pt x="10" y="331"/>
                  <a:pt x="9" y="329"/>
                  <a:pt x="9" y="328"/>
                </a:cubicBezTo>
                <a:cubicBezTo>
                  <a:pt x="9" y="327"/>
                  <a:pt x="9" y="326"/>
                  <a:pt x="9" y="326"/>
                </a:cubicBezTo>
                <a:cubicBezTo>
                  <a:pt x="8" y="326"/>
                  <a:pt x="8" y="326"/>
                  <a:pt x="8" y="326"/>
                </a:cubicBezTo>
                <a:cubicBezTo>
                  <a:pt x="8" y="325"/>
                  <a:pt x="8" y="325"/>
                  <a:pt x="8" y="325"/>
                </a:cubicBezTo>
                <a:cubicBezTo>
                  <a:pt x="7" y="319"/>
                  <a:pt x="7" y="319"/>
                  <a:pt x="7" y="319"/>
                </a:cubicBezTo>
                <a:cubicBezTo>
                  <a:pt x="7" y="316"/>
                  <a:pt x="6" y="312"/>
                  <a:pt x="6" y="308"/>
                </a:cubicBezTo>
                <a:cubicBezTo>
                  <a:pt x="5" y="300"/>
                  <a:pt x="4" y="292"/>
                  <a:pt x="3" y="285"/>
                </a:cubicBezTo>
                <a:cubicBezTo>
                  <a:pt x="3" y="284"/>
                  <a:pt x="3" y="284"/>
                  <a:pt x="3" y="283"/>
                </a:cubicBezTo>
                <a:cubicBezTo>
                  <a:pt x="3" y="273"/>
                  <a:pt x="2" y="262"/>
                  <a:pt x="1" y="252"/>
                </a:cubicBezTo>
                <a:cubicBezTo>
                  <a:pt x="1" y="250"/>
                  <a:pt x="1" y="250"/>
                  <a:pt x="1" y="249"/>
                </a:cubicBezTo>
                <a:cubicBezTo>
                  <a:pt x="1" y="244"/>
                  <a:pt x="1" y="241"/>
                  <a:pt x="1" y="236"/>
                </a:cubicBezTo>
                <a:cubicBezTo>
                  <a:pt x="1" y="216"/>
                  <a:pt x="0" y="202"/>
                  <a:pt x="1" y="186"/>
                </a:cubicBezTo>
                <a:cubicBezTo>
                  <a:pt x="1" y="177"/>
                  <a:pt x="1" y="166"/>
                  <a:pt x="1" y="157"/>
                </a:cubicBezTo>
                <a:cubicBezTo>
                  <a:pt x="1" y="149"/>
                  <a:pt x="1" y="149"/>
                  <a:pt x="1" y="149"/>
                </a:cubicBezTo>
                <a:cubicBezTo>
                  <a:pt x="1" y="146"/>
                  <a:pt x="1" y="145"/>
                  <a:pt x="1" y="142"/>
                </a:cubicBezTo>
                <a:cubicBezTo>
                  <a:pt x="2" y="137"/>
                  <a:pt x="2" y="137"/>
                  <a:pt x="2" y="137"/>
                </a:cubicBezTo>
                <a:cubicBezTo>
                  <a:pt x="2" y="128"/>
                  <a:pt x="2" y="128"/>
                  <a:pt x="2" y="128"/>
                </a:cubicBezTo>
                <a:cubicBezTo>
                  <a:pt x="2" y="119"/>
                  <a:pt x="2" y="119"/>
                  <a:pt x="2" y="119"/>
                </a:cubicBezTo>
                <a:cubicBezTo>
                  <a:pt x="3" y="110"/>
                  <a:pt x="3" y="110"/>
                  <a:pt x="3" y="110"/>
                </a:cubicBezTo>
                <a:cubicBezTo>
                  <a:pt x="3" y="102"/>
                  <a:pt x="3" y="95"/>
                  <a:pt x="4" y="86"/>
                </a:cubicBezTo>
                <a:cubicBezTo>
                  <a:pt x="5" y="66"/>
                  <a:pt x="5" y="66"/>
                  <a:pt x="5" y="6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48"/>
                  <a:pt x="6" y="48"/>
                  <a:pt x="6" y="48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7"/>
                </a:cubicBezTo>
                <a:cubicBezTo>
                  <a:pt x="7" y="36"/>
                  <a:pt x="7" y="35"/>
                  <a:pt x="7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4"/>
                  <a:pt x="6" y="33"/>
                  <a:pt x="6" y="33"/>
                </a:cubicBezTo>
                <a:cubicBezTo>
                  <a:pt x="6" y="33"/>
                  <a:pt x="7" y="32"/>
                  <a:pt x="7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0"/>
                  <a:pt x="7" y="30"/>
                  <a:pt x="7" y="30"/>
                </a:cubicBezTo>
                <a:cubicBezTo>
                  <a:pt x="7" y="29"/>
                  <a:pt x="6" y="29"/>
                  <a:pt x="6" y="29"/>
                </a:cubicBezTo>
                <a:cubicBezTo>
                  <a:pt x="6" y="29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7"/>
                  <a:pt x="8" y="26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4"/>
                  <a:pt x="9" y="23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1" y="22"/>
                  <a:pt x="11" y="21"/>
                </a:cubicBezTo>
                <a:cubicBezTo>
                  <a:pt x="11" y="21"/>
                  <a:pt x="11" y="21"/>
                  <a:pt x="12" y="21"/>
                </a:cubicBezTo>
                <a:cubicBezTo>
                  <a:pt x="12" y="21"/>
                  <a:pt x="12" y="21"/>
                  <a:pt x="13" y="20"/>
                </a:cubicBezTo>
                <a:cubicBezTo>
                  <a:pt x="13" y="20"/>
                  <a:pt x="13" y="20"/>
                  <a:pt x="14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6" y="20"/>
                  <a:pt x="17" y="19"/>
                  <a:pt x="18" y="20"/>
                </a:cubicBezTo>
                <a:cubicBezTo>
                  <a:pt x="19" y="20"/>
                  <a:pt x="19" y="19"/>
                  <a:pt x="19" y="20"/>
                </a:cubicBezTo>
                <a:cubicBezTo>
                  <a:pt x="19" y="20"/>
                  <a:pt x="20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2" y="22"/>
                  <a:pt x="24" y="23"/>
                  <a:pt x="24" y="24"/>
                </a:cubicBezTo>
                <a:cubicBezTo>
                  <a:pt x="24" y="24"/>
                  <a:pt x="24" y="25"/>
                  <a:pt x="24" y="25"/>
                </a:cubicBezTo>
                <a:cubicBezTo>
                  <a:pt x="24" y="25"/>
                  <a:pt x="25" y="26"/>
                  <a:pt x="25" y="26"/>
                </a:cubicBezTo>
                <a:cubicBezTo>
                  <a:pt x="25" y="27"/>
                  <a:pt x="25" y="27"/>
                  <a:pt x="25" y="28"/>
                </a:cubicBezTo>
                <a:cubicBezTo>
                  <a:pt x="25" y="28"/>
                  <a:pt x="25" y="28"/>
                  <a:pt x="25" y="29"/>
                </a:cubicBezTo>
                <a:cubicBezTo>
                  <a:pt x="25" y="29"/>
                  <a:pt x="26" y="30"/>
                  <a:pt x="26" y="30"/>
                </a:cubicBezTo>
                <a:cubicBezTo>
                  <a:pt x="26" y="31"/>
                  <a:pt x="26" y="31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3"/>
                  <a:pt x="25" y="33"/>
                  <a:pt x="25" y="33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4" y="34"/>
                  <a:pt x="24" y="35"/>
                </a:cubicBezTo>
                <a:cubicBezTo>
                  <a:pt x="24" y="35"/>
                  <a:pt x="25" y="36"/>
                  <a:pt x="24" y="36"/>
                </a:cubicBezTo>
                <a:cubicBezTo>
                  <a:pt x="24" y="37"/>
                  <a:pt x="24" y="38"/>
                  <a:pt x="24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51"/>
                  <a:pt x="22" y="59"/>
                  <a:pt x="21" y="66"/>
                </a:cubicBezTo>
                <a:cubicBezTo>
                  <a:pt x="21" y="72"/>
                  <a:pt x="20" y="78"/>
                  <a:pt x="20" y="85"/>
                </a:cubicBezTo>
                <a:cubicBezTo>
                  <a:pt x="19" y="104"/>
                  <a:pt x="18" y="123"/>
                  <a:pt x="17" y="141"/>
                </a:cubicBezTo>
                <a:cubicBezTo>
                  <a:pt x="17" y="152"/>
                  <a:pt x="16" y="167"/>
                  <a:pt x="16" y="176"/>
                </a:cubicBezTo>
                <a:cubicBezTo>
                  <a:pt x="16" y="189"/>
                  <a:pt x="16" y="200"/>
                  <a:pt x="16" y="211"/>
                </a:cubicBezTo>
                <a:cubicBezTo>
                  <a:pt x="16" y="232"/>
                  <a:pt x="16" y="232"/>
                  <a:pt x="16" y="232"/>
                </a:cubicBezTo>
                <a:cubicBezTo>
                  <a:pt x="16" y="238"/>
                  <a:pt x="16" y="238"/>
                  <a:pt x="16" y="238"/>
                </a:cubicBezTo>
                <a:cubicBezTo>
                  <a:pt x="17" y="258"/>
                  <a:pt x="17" y="258"/>
                  <a:pt x="17" y="258"/>
                </a:cubicBezTo>
                <a:cubicBezTo>
                  <a:pt x="17" y="264"/>
                  <a:pt x="17" y="270"/>
                  <a:pt x="18" y="276"/>
                </a:cubicBezTo>
                <a:cubicBezTo>
                  <a:pt x="18" y="285"/>
                  <a:pt x="19" y="296"/>
                  <a:pt x="21" y="307"/>
                </a:cubicBezTo>
                <a:cubicBezTo>
                  <a:pt x="21" y="312"/>
                  <a:pt x="22" y="318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2" y="323"/>
                  <a:pt x="22" y="323"/>
                  <a:pt x="22" y="323"/>
                </a:cubicBezTo>
                <a:cubicBezTo>
                  <a:pt x="22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2" y="324"/>
                  <a:pt x="24" y="324"/>
                  <a:pt x="23" y="324"/>
                </a:cubicBezTo>
                <a:cubicBezTo>
                  <a:pt x="23" y="324"/>
                  <a:pt x="23" y="324"/>
                  <a:pt x="23" y="324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4" y="324"/>
                  <a:pt x="25" y="324"/>
                </a:cubicBezTo>
                <a:cubicBezTo>
                  <a:pt x="27" y="325"/>
                  <a:pt x="29" y="326"/>
                  <a:pt x="32" y="327"/>
                </a:cubicBezTo>
                <a:cubicBezTo>
                  <a:pt x="33" y="328"/>
                  <a:pt x="34" y="328"/>
                  <a:pt x="35" y="328"/>
                </a:cubicBezTo>
                <a:cubicBezTo>
                  <a:pt x="49" y="332"/>
                  <a:pt x="62" y="333"/>
                  <a:pt x="75" y="335"/>
                </a:cubicBezTo>
                <a:cubicBezTo>
                  <a:pt x="91" y="336"/>
                  <a:pt x="111" y="337"/>
                  <a:pt x="128" y="338"/>
                </a:cubicBezTo>
                <a:cubicBezTo>
                  <a:pt x="143" y="338"/>
                  <a:pt x="158" y="338"/>
                  <a:pt x="173" y="338"/>
                </a:cubicBezTo>
                <a:cubicBezTo>
                  <a:pt x="185" y="338"/>
                  <a:pt x="197" y="338"/>
                  <a:pt x="208" y="337"/>
                </a:cubicBezTo>
                <a:cubicBezTo>
                  <a:pt x="221" y="337"/>
                  <a:pt x="221" y="337"/>
                  <a:pt x="221" y="337"/>
                </a:cubicBezTo>
                <a:cubicBezTo>
                  <a:pt x="239" y="336"/>
                  <a:pt x="239" y="336"/>
                  <a:pt x="239" y="336"/>
                </a:cubicBezTo>
                <a:cubicBezTo>
                  <a:pt x="250" y="335"/>
                  <a:pt x="261" y="335"/>
                  <a:pt x="272" y="333"/>
                </a:cubicBezTo>
                <a:cubicBezTo>
                  <a:pt x="282" y="333"/>
                  <a:pt x="292" y="331"/>
                  <a:pt x="302" y="330"/>
                </a:cubicBezTo>
                <a:cubicBezTo>
                  <a:pt x="305" y="329"/>
                  <a:pt x="309" y="329"/>
                  <a:pt x="312" y="328"/>
                </a:cubicBezTo>
                <a:cubicBezTo>
                  <a:pt x="315" y="328"/>
                  <a:pt x="317" y="327"/>
                  <a:pt x="319" y="327"/>
                </a:cubicBezTo>
                <a:cubicBezTo>
                  <a:pt x="322" y="326"/>
                  <a:pt x="325" y="325"/>
                  <a:pt x="328" y="324"/>
                </a:cubicBezTo>
                <a:cubicBezTo>
                  <a:pt x="329" y="324"/>
                  <a:pt x="330" y="323"/>
                  <a:pt x="331" y="323"/>
                </a:cubicBezTo>
                <a:cubicBezTo>
                  <a:pt x="331" y="324"/>
                  <a:pt x="331" y="324"/>
                  <a:pt x="331" y="324"/>
                </a:cubicBezTo>
                <a:cubicBezTo>
                  <a:pt x="331" y="325"/>
                  <a:pt x="331" y="325"/>
                  <a:pt x="331" y="325"/>
                </a:cubicBezTo>
                <a:cubicBezTo>
                  <a:pt x="330" y="325"/>
                  <a:pt x="330" y="325"/>
                  <a:pt x="330" y="325"/>
                </a:cubicBezTo>
                <a:cubicBezTo>
                  <a:pt x="327" y="325"/>
                  <a:pt x="332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6" y="325"/>
                  <a:pt x="335" y="325"/>
                  <a:pt x="335" y="325"/>
                </a:cubicBezTo>
                <a:cubicBezTo>
                  <a:pt x="334" y="324"/>
                  <a:pt x="333" y="324"/>
                  <a:pt x="333" y="323"/>
                </a:cubicBezTo>
                <a:cubicBezTo>
                  <a:pt x="332" y="323"/>
                  <a:pt x="332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3"/>
                  <a:pt x="331" y="323"/>
                </a:cubicBezTo>
                <a:cubicBezTo>
                  <a:pt x="332" y="302"/>
                  <a:pt x="332" y="302"/>
                  <a:pt x="332" y="302"/>
                </a:cubicBezTo>
                <a:cubicBezTo>
                  <a:pt x="332" y="282"/>
                  <a:pt x="333" y="263"/>
                  <a:pt x="334" y="241"/>
                </a:cubicBezTo>
                <a:cubicBezTo>
                  <a:pt x="334" y="225"/>
                  <a:pt x="335" y="208"/>
                  <a:pt x="335" y="190"/>
                </a:cubicBezTo>
                <a:cubicBezTo>
                  <a:pt x="336" y="167"/>
                  <a:pt x="337" y="143"/>
                  <a:pt x="337" y="119"/>
                </a:cubicBezTo>
                <a:cubicBezTo>
                  <a:pt x="337" y="93"/>
                  <a:pt x="337" y="67"/>
                  <a:pt x="335" y="43"/>
                </a:cubicBezTo>
                <a:cubicBezTo>
                  <a:pt x="335" y="42"/>
                  <a:pt x="335" y="41"/>
                  <a:pt x="335" y="39"/>
                </a:cubicBezTo>
                <a:cubicBezTo>
                  <a:pt x="335" y="36"/>
                  <a:pt x="335" y="37"/>
                  <a:pt x="334" y="34"/>
                </a:cubicBezTo>
                <a:cubicBezTo>
                  <a:pt x="334" y="32"/>
                  <a:pt x="335" y="33"/>
                  <a:pt x="334" y="32"/>
                </a:cubicBezTo>
                <a:cubicBezTo>
                  <a:pt x="334" y="29"/>
                  <a:pt x="334" y="27"/>
                  <a:pt x="333" y="24"/>
                </a:cubicBezTo>
                <a:cubicBezTo>
                  <a:pt x="333" y="23"/>
                  <a:pt x="333" y="22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3" y="21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4" y="20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1" y="21"/>
                  <a:pt x="331" y="20"/>
                </a:cubicBezTo>
                <a:cubicBezTo>
                  <a:pt x="330" y="20"/>
                  <a:pt x="329" y="20"/>
                  <a:pt x="328" y="19"/>
                </a:cubicBezTo>
                <a:cubicBezTo>
                  <a:pt x="326" y="19"/>
                  <a:pt x="323" y="18"/>
                  <a:pt x="321" y="18"/>
                </a:cubicBezTo>
                <a:cubicBezTo>
                  <a:pt x="311" y="16"/>
                  <a:pt x="300" y="15"/>
                  <a:pt x="290" y="14"/>
                </a:cubicBezTo>
                <a:cubicBezTo>
                  <a:pt x="287" y="14"/>
                  <a:pt x="290" y="14"/>
                  <a:pt x="288" y="14"/>
                </a:cubicBezTo>
                <a:cubicBezTo>
                  <a:pt x="276" y="13"/>
                  <a:pt x="259" y="13"/>
                  <a:pt x="244" y="13"/>
                </a:cubicBezTo>
                <a:cubicBezTo>
                  <a:pt x="226" y="13"/>
                  <a:pt x="226" y="13"/>
                  <a:pt x="226" y="13"/>
                </a:cubicBezTo>
                <a:cubicBezTo>
                  <a:pt x="225" y="13"/>
                  <a:pt x="225" y="13"/>
                  <a:pt x="224" y="13"/>
                </a:cubicBezTo>
                <a:cubicBezTo>
                  <a:pt x="222" y="13"/>
                  <a:pt x="223" y="13"/>
                  <a:pt x="222" y="13"/>
                </a:cubicBezTo>
                <a:cubicBezTo>
                  <a:pt x="217" y="13"/>
                  <a:pt x="217" y="13"/>
                  <a:pt x="217" y="13"/>
                </a:cubicBezTo>
                <a:cubicBezTo>
                  <a:pt x="202" y="13"/>
                  <a:pt x="188" y="13"/>
                  <a:pt x="173" y="14"/>
                </a:cubicBezTo>
                <a:cubicBezTo>
                  <a:pt x="170" y="13"/>
                  <a:pt x="170" y="13"/>
                  <a:pt x="166" y="14"/>
                </a:cubicBezTo>
                <a:cubicBezTo>
                  <a:pt x="163" y="14"/>
                  <a:pt x="163" y="14"/>
                  <a:pt x="160" y="14"/>
                </a:cubicBezTo>
                <a:cubicBezTo>
                  <a:pt x="160" y="14"/>
                  <a:pt x="156" y="14"/>
                  <a:pt x="156" y="14"/>
                </a:cubicBezTo>
                <a:cubicBezTo>
                  <a:pt x="155" y="14"/>
                  <a:pt x="156" y="14"/>
                  <a:pt x="155" y="14"/>
                </a:cubicBezTo>
                <a:cubicBezTo>
                  <a:pt x="153" y="14"/>
                  <a:pt x="144" y="14"/>
                  <a:pt x="138" y="14"/>
                </a:cubicBezTo>
                <a:cubicBezTo>
                  <a:pt x="132" y="15"/>
                  <a:pt x="125" y="15"/>
                  <a:pt x="117" y="15"/>
                </a:cubicBezTo>
                <a:cubicBezTo>
                  <a:pt x="125" y="15"/>
                  <a:pt x="131" y="14"/>
                  <a:pt x="133" y="14"/>
                </a:cubicBezTo>
                <a:cubicBezTo>
                  <a:pt x="125" y="14"/>
                  <a:pt x="112" y="14"/>
                  <a:pt x="105" y="14"/>
                </a:cubicBezTo>
                <a:cubicBezTo>
                  <a:pt x="47" y="18"/>
                  <a:pt x="47" y="18"/>
                  <a:pt x="47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7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99" y="15"/>
                  <a:pt x="99" y="15"/>
                  <a:pt x="99" y="15"/>
                </a:cubicBezTo>
                <a:cubicBezTo>
                  <a:pt x="143" y="13"/>
                  <a:pt x="143" y="13"/>
                  <a:pt x="143" y="13"/>
                </a:cubicBezTo>
                <a:cubicBezTo>
                  <a:pt x="151" y="12"/>
                  <a:pt x="155" y="12"/>
                  <a:pt x="151" y="12"/>
                </a:cubicBezTo>
                <a:cubicBezTo>
                  <a:pt x="141" y="12"/>
                  <a:pt x="132" y="12"/>
                  <a:pt x="123" y="12"/>
                </a:cubicBezTo>
                <a:cubicBezTo>
                  <a:pt x="121" y="12"/>
                  <a:pt x="119" y="12"/>
                  <a:pt x="121" y="12"/>
                </a:cubicBezTo>
                <a:cubicBezTo>
                  <a:pt x="141" y="11"/>
                  <a:pt x="164" y="10"/>
                  <a:pt x="181" y="10"/>
                </a:cubicBezTo>
                <a:cubicBezTo>
                  <a:pt x="183" y="10"/>
                  <a:pt x="187" y="9"/>
                  <a:pt x="190" y="9"/>
                </a:cubicBezTo>
                <a:cubicBezTo>
                  <a:pt x="191" y="9"/>
                  <a:pt x="192" y="9"/>
                  <a:pt x="194" y="9"/>
                </a:cubicBezTo>
                <a:cubicBezTo>
                  <a:pt x="193" y="9"/>
                  <a:pt x="192" y="9"/>
                  <a:pt x="192" y="9"/>
                </a:cubicBezTo>
                <a:cubicBezTo>
                  <a:pt x="173" y="9"/>
                  <a:pt x="158" y="9"/>
                  <a:pt x="138" y="10"/>
                </a:cubicBezTo>
                <a:cubicBezTo>
                  <a:pt x="130" y="9"/>
                  <a:pt x="130" y="9"/>
                  <a:pt x="130" y="9"/>
                </a:cubicBezTo>
                <a:cubicBezTo>
                  <a:pt x="124" y="10"/>
                  <a:pt x="114" y="10"/>
                  <a:pt x="106" y="10"/>
                </a:cubicBezTo>
                <a:cubicBezTo>
                  <a:pt x="104" y="10"/>
                  <a:pt x="105" y="10"/>
                  <a:pt x="104" y="10"/>
                </a:cubicBezTo>
                <a:cubicBezTo>
                  <a:pt x="85" y="11"/>
                  <a:pt x="68" y="12"/>
                  <a:pt x="51" y="13"/>
                </a:cubicBezTo>
                <a:cubicBezTo>
                  <a:pt x="66" y="12"/>
                  <a:pt x="81" y="11"/>
                  <a:pt x="94" y="11"/>
                </a:cubicBezTo>
                <a:cubicBezTo>
                  <a:pt x="96" y="10"/>
                  <a:pt x="97" y="10"/>
                  <a:pt x="98" y="10"/>
                </a:cubicBezTo>
                <a:cubicBezTo>
                  <a:pt x="143" y="8"/>
                  <a:pt x="143" y="8"/>
                  <a:pt x="143" y="8"/>
                </a:cubicBezTo>
                <a:cubicBezTo>
                  <a:pt x="145" y="8"/>
                  <a:pt x="145" y="8"/>
                  <a:pt x="139" y="8"/>
                </a:cubicBezTo>
                <a:cubicBezTo>
                  <a:pt x="141" y="8"/>
                  <a:pt x="142" y="8"/>
                  <a:pt x="144" y="8"/>
                </a:cubicBezTo>
                <a:cubicBezTo>
                  <a:pt x="144" y="8"/>
                  <a:pt x="144" y="8"/>
                  <a:pt x="143" y="8"/>
                </a:cubicBezTo>
                <a:cubicBezTo>
                  <a:pt x="160" y="7"/>
                  <a:pt x="160" y="7"/>
                  <a:pt x="160" y="7"/>
                </a:cubicBezTo>
                <a:cubicBezTo>
                  <a:pt x="161" y="7"/>
                  <a:pt x="162" y="7"/>
                  <a:pt x="161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39" y="7"/>
                  <a:pt x="136" y="8"/>
                  <a:pt x="133" y="8"/>
                </a:cubicBezTo>
                <a:cubicBezTo>
                  <a:pt x="132" y="8"/>
                  <a:pt x="132" y="8"/>
                  <a:pt x="130" y="8"/>
                </a:cubicBezTo>
                <a:cubicBezTo>
                  <a:pt x="124" y="8"/>
                  <a:pt x="124" y="8"/>
                  <a:pt x="124" y="8"/>
                </a:cubicBezTo>
                <a:cubicBezTo>
                  <a:pt x="119" y="8"/>
                  <a:pt x="119" y="8"/>
                  <a:pt x="119" y="8"/>
                </a:cubicBezTo>
                <a:cubicBezTo>
                  <a:pt x="112" y="8"/>
                  <a:pt x="104" y="9"/>
                  <a:pt x="96" y="9"/>
                </a:cubicBezTo>
                <a:cubicBezTo>
                  <a:pt x="90" y="10"/>
                  <a:pt x="84" y="10"/>
                  <a:pt x="78" y="10"/>
                </a:cubicBezTo>
                <a:cubicBezTo>
                  <a:pt x="80" y="10"/>
                  <a:pt x="85" y="10"/>
                  <a:pt x="90" y="9"/>
                </a:cubicBezTo>
                <a:cubicBezTo>
                  <a:pt x="105" y="9"/>
                  <a:pt x="122" y="7"/>
                  <a:pt x="135" y="7"/>
                </a:cubicBezTo>
                <a:cubicBezTo>
                  <a:pt x="136" y="7"/>
                  <a:pt x="134" y="7"/>
                  <a:pt x="132" y="7"/>
                </a:cubicBezTo>
                <a:cubicBezTo>
                  <a:pt x="122" y="7"/>
                  <a:pt x="122" y="7"/>
                  <a:pt x="122" y="7"/>
                </a:cubicBezTo>
                <a:cubicBezTo>
                  <a:pt x="120" y="7"/>
                  <a:pt x="123" y="7"/>
                  <a:pt x="121" y="7"/>
                </a:cubicBezTo>
                <a:cubicBezTo>
                  <a:pt x="92" y="9"/>
                  <a:pt x="92" y="9"/>
                  <a:pt x="92" y="9"/>
                </a:cubicBezTo>
                <a:cubicBezTo>
                  <a:pt x="91" y="9"/>
                  <a:pt x="88" y="9"/>
                  <a:pt x="90" y="8"/>
                </a:cubicBezTo>
                <a:cubicBezTo>
                  <a:pt x="89" y="8"/>
                  <a:pt x="88" y="8"/>
                  <a:pt x="87" y="8"/>
                </a:cubicBezTo>
                <a:cubicBezTo>
                  <a:pt x="84" y="9"/>
                  <a:pt x="87" y="8"/>
                  <a:pt x="86" y="9"/>
                </a:cubicBezTo>
                <a:cubicBezTo>
                  <a:pt x="85" y="8"/>
                  <a:pt x="81" y="9"/>
                  <a:pt x="79" y="9"/>
                </a:cubicBezTo>
                <a:cubicBezTo>
                  <a:pt x="66" y="10"/>
                  <a:pt x="55" y="10"/>
                  <a:pt x="41" y="11"/>
                </a:cubicBezTo>
                <a:cubicBezTo>
                  <a:pt x="50" y="10"/>
                  <a:pt x="63" y="10"/>
                  <a:pt x="76" y="9"/>
                </a:cubicBezTo>
                <a:cubicBezTo>
                  <a:pt x="79" y="9"/>
                  <a:pt x="76" y="9"/>
                  <a:pt x="77" y="9"/>
                </a:cubicBezTo>
                <a:cubicBezTo>
                  <a:pt x="87" y="8"/>
                  <a:pt x="87" y="8"/>
                  <a:pt x="87" y="8"/>
                </a:cubicBezTo>
                <a:cubicBezTo>
                  <a:pt x="91" y="8"/>
                  <a:pt x="93" y="8"/>
                  <a:pt x="96" y="8"/>
                </a:cubicBezTo>
                <a:cubicBezTo>
                  <a:pt x="110" y="7"/>
                  <a:pt x="110" y="7"/>
                  <a:pt x="110" y="7"/>
                </a:cubicBezTo>
                <a:cubicBezTo>
                  <a:pt x="114" y="7"/>
                  <a:pt x="117" y="6"/>
                  <a:pt x="122" y="6"/>
                </a:cubicBezTo>
                <a:cubicBezTo>
                  <a:pt x="124" y="6"/>
                  <a:pt x="123" y="6"/>
                  <a:pt x="126" y="6"/>
                </a:cubicBezTo>
                <a:cubicBezTo>
                  <a:pt x="127" y="6"/>
                  <a:pt x="123" y="6"/>
                  <a:pt x="125" y="5"/>
                </a:cubicBezTo>
                <a:cubicBezTo>
                  <a:pt x="128" y="5"/>
                  <a:pt x="125" y="6"/>
                  <a:pt x="127" y="5"/>
                </a:cubicBezTo>
                <a:cubicBezTo>
                  <a:pt x="130" y="5"/>
                  <a:pt x="131" y="5"/>
                  <a:pt x="132" y="5"/>
                </a:cubicBezTo>
                <a:cubicBezTo>
                  <a:pt x="138" y="5"/>
                  <a:pt x="144" y="5"/>
                  <a:pt x="151" y="4"/>
                </a:cubicBezTo>
                <a:cubicBezTo>
                  <a:pt x="153" y="4"/>
                  <a:pt x="148" y="4"/>
                  <a:pt x="150" y="4"/>
                </a:cubicBezTo>
                <a:cubicBezTo>
                  <a:pt x="153" y="4"/>
                  <a:pt x="162" y="4"/>
                  <a:pt x="164" y="3"/>
                </a:cubicBezTo>
                <a:cubicBezTo>
                  <a:pt x="171" y="3"/>
                  <a:pt x="175" y="3"/>
                  <a:pt x="184" y="3"/>
                </a:cubicBezTo>
                <a:cubicBezTo>
                  <a:pt x="186" y="3"/>
                  <a:pt x="184" y="3"/>
                  <a:pt x="185" y="3"/>
                </a:cubicBezTo>
                <a:cubicBezTo>
                  <a:pt x="190" y="2"/>
                  <a:pt x="193" y="3"/>
                  <a:pt x="199" y="2"/>
                </a:cubicBezTo>
                <a:cubicBezTo>
                  <a:pt x="202" y="2"/>
                  <a:pt x="209" y="2"/>
                  <a:pt x="213" y="2"/>
                </a:cubicBezTo>
                <a:cubicBezTo>
                  <a:pt x="214" y="2"/>
                  <a:pt x="210" y="2"/>
                  <a:pt x="207" y="2"/>
                </a:cubicBezTo>
                <a:cubicBezTo>
                  <a:pt x="209" y="2"/>
                  <a:pt x="214" y="2"/>
                  <a:pt x="216" y="2"/>
                </a:cubicBezTo>
                <a:cubicBezTo>
                  <a:pt x="232" y="1"/>
                  <a:pt x="245" y="1"/>
                  <a:pt x="264" y="1"/>
                </a:cubicBezTo>
                <a:cubicBezTo>
                  <a:pt x="267" y="1"/>
                  <a:pt x="268" y="1"/>
                  <a:pt x="270" y="1"/>
                </a:cubicBezTo>
                <a:cubicBezTo>
                  <a:pt x="271" y="1"/>
                  <a:pt x="271" y="1"/>
                  <a:pt x="270" y="1"/>
                </a:cubicBezTo>
                <a:cubicBezTo>
                  <a:pt x="281" y="1"/>
                  <a:pt x="304" y="3"/>
                  <a:pt x="310" y="3"/>
                </a:cubicBezTo>
                <a:cubicBezTo>
                  <a:pt x="313" y="3"/>
                  <a:pt x="309" y="3"/>
                  <a:pt x="311" y="3"/>
                </a:cubicBezTo>
                <a:cubicBezTo>
                  <a:pt x="315" y="4"/>
                  <a:pt x="321" y="5"/>
                  <a:pt x="324" y="5"/>
                </a:cubicBezTo>
                <a:cubicBezTo>
                  <a:pt x="327" y="5"/>
                  <a:pt x="329" y="6"/>
                  <a:pt x="332" y="7"/>
                </a:cubicBezTo>
                <a:cubicBezTo>
                  <a:pt x="335" y="8"/>
                  <a:pt x="338" y="9"/>
                  <a:pt x="341" y="11"/>
                </a:cubicBezTo>
                <a:cubicBezTo>
                  <a:pt x="341" y="12"/>
                  <a:pt x="342" y="12"/>
                  <a:pt x="342" y="13"/>
                </a:cubicBezTo>
                <a:cubicBezTo>
                  <a:pt x="343" y="13"/>
                  <a:pt x="343" y="13"/>
                  <a:pt x="343" y="13"/>
                </a:cubicBezTo>
                <a:cubicBezTo>
                  <a:pt x="343" y="14"/>
                  <a:pt x="343" y="14"/>
                  <a:pt x="343" y="14"/>
                </a:cubicBezTo>
                <a:cubicBezTo>
                  <a:pt x="344" y="15"/>
                  <a:pt x="344" y="16"/>
                  <a:pt x="344" y="16"/>
                </a:cubicBezTo>
                <a:cubicBezTo>
                  <a:pt x="345" y="18"/>
                  <a:pt x="345" y="19"/>
                  <a:pt x="346" y="20"/>
                </a:cubicBezTo>
                <a:cubicBezTo>
                  <a:pt x="346" y="23"/>
                  <a:pt x="347" y="25"/>
                  <a:pt x="347" y="27"/>
                </a:cubicBezTo>
                <a:cubicBezTo>
                  <a:pt x="348" y="30"/>
                  <a:pt x="348" y="33"/>
                  <a:pt x="348" y="34"/>
                </a:cubicBezTo>
                <a:cubicBezTo>
                  <a:pt x="349" y="38"/>
                  <a:pt x="349" y="46"/>
                  <a:pt x="349" y="52"/>
                </a:cubicBezTo>
                <a:cubicBezTo>
                  <a:pt x="351" y="85"/>
                  <a:pt x="351" y="118"/>
                  <a:pt x="350" y="152"/>
                </a:cubicBezTo>
                <a:close/>
                <a:moveTo>
                  <a:pt x="148" y="5"/>
                </a:moveTo>
                <a:cubicBezTo>
                  <a:pt x="143" y="5"/>
                  <a:pt x="141" y="5"/>
                  <a:pt x="135" y="5"/>
                </a:cubicBezTo>
                <a:cubicBezTo>
                  <a:pt x="133" y="6"/>
                  <a:pt x="132" y="6"/>
                  <a:pt x="128" y="6"/>
                </a:cubicBezTo>
                <a:cubicBezTo>
                  <a:pt x="128" y="6"/>
                  <a:pt x="119" y="6"/>
                  <a:pt x="120" y="7"/>
                </a:cubicBezTo>
                <a:cubicBezTo>
                  <a:pt x="124" y="7"/>
                  <a:pt x="127" y="7"/>
                  <a:pt x="129" y="7"/>
                </a:cubicBezTo>
                <a:cubicBezTo>
                  <a:pt x="131" y="6"/>
                  <a:pt x="129" y="6"/>
                  <a:pt x="130" y="6"/>
                </a:cubicBezTo>
                <a:cubicBezTo>
                  <a:pt x="135" y="6"/>
                  <a:pt x="143" y="6"/>
                  <a:pt x="149" y="5"/>
                </a:cubicBezTo>
                <a:cubicBezTo>
                  <a:pt x="149" y="5"/>
                  <a:pt x="147" y="5"/>
                  <a:pt x="148" y="5"/>
                </a:cubicBezTo>
                <a:close/>
                <a:moveTo>
                  <a:pt x="149" y="5"/>
                </a:moveTo>
                <a:cubicBezTo>
                  <a:pt x="150" y="5"/>
                  <a:pt x="150" y="5"/>
                  <a:pt x="150" y="5"/>
                </a:cubicBezTo>
                <a:cubicBezTo>
                  <a:pt x="154" y="5"/>
                  <a:pt x="151" y="5"/>
                  <a:pt x="149" y="5"/>
                </a:cubicBezTo>
                <a:close/>
                <a:moveTo>
                  <a:pt x="156" y="14"/>
                </a:move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</a:path>
            </a:pathLst>
          </a:custGeom>
          <a:solidFill>
            <a:srgbClr val="F6D64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2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Related image">
            <a:extLst>
              <a:ext uri="{FF2B5EF4-FFF2-40B4-BE49-F238E27FC236}">
                <a16:creationId xmlns:a16="http://schemas.microsoft.com/office/drawing/2014/main" id="{44A3030B-BCE1-49FC-9AB1-569333167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" b="24963"/>
          <a:stretch/>
        </p:blipFill>
        <p:spPr bwMode="auto">
          <a:xfrm>
            <a:off x="0" y="0"/>
            <a:ext cx="12188972" cy="6858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191" y="825383"/>
            <a:ext cx="6625563" cy="253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631505" y="4457274"/>
            <a:ext cx="3072451" cy="1901012"/>
            <a:chOff x="107504" y="4457274"/>
            <a:chExt cx="3072451" cy="1901012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812250" y="4789951"/>
              <a:ext cx="3677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812250" y="5360255"/>
              <a:ext cx="3677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107504" y="4457274"/>
              <a:ext cx="2700000" cy="66535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Gill Sans MT" panose="020B0502020104020203" pitchFamily="34" charset="0"/>
                  <a:cs typeface="Arial" pitchFamily="34" charset="0"/>
                </a:rPr>
                <a:t>Landscape maps &amp;</a:t>
              </a:r>
            </a:p>
            <a:p>
              <a:pPr algn="ctr"/>
              <a:r>
                <a:rPr lang="en-GB" dirty="0">
                  <a:solidFill>
                    <a:schemeClr val="tx1"/>
                  </a:solidFill>
                  <a:latin typeface="Gill Sans MT" panose="020B0502020104020203" pitchFamily="34" charset="0"/>
                  <a:cs typeface="Arial" pitchFamily="34" charset="0"/>
                </a:rPr>
                <a:t>habitat suitability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7505" y="5193934"/>
              <a:ext cx="2700000" cy="33264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Gill Sans MT" panose="020B0502020104020203" pitchFamily="34" charset="0"/>
                  <a:cs typeface="Arial" pitchFamily="34" charset="0"/>
                </a:rPr>
                <a:t>Species’ distribution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2812250" y="5978083"/>
              <a:ext cx="3677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107505" y="5597881"/>
              <a:ext cx="2700000" cy="76040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Gill Sans MT" panose="020B0502020104020203" pitchFamily="34" charset="0"/>
                  <a:cs typeface="Arial" pitchFamily="34" charset="0"/>
                </a:rPr>
                <a:t>Environmental gradients </a:t>
              </a:r>
            </a:p>
            <a:p>
              <a:pPr algn="ctr"/>
              <a:r>
                <a:rPr lang="en-GB" dirty="0">
                  <a:solidFill>
                    <a:schemeClr val="tx1"/>
                  </a:solidFill>
                  <a:latin typeface="Gill Sans MT" panose="020B0502020104020203" pitchFamily="34" charset="0"/>
                  <a:cs typeface="Arial" pitchFamily="34" charset="0"/>
                </a:rPr>
                <a:t>&amp; stochasticity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237319" y="4267173"/>
            <a:ext cx="3358672" cy="665354"/>
            <a:chOff x="5713319" y="4267173"/>
            <a:chExt cx="3358672" cy="665354"/>
          </a:xfrm>
        </p:grpSpPr>
        <p:sp>
          <p:nvSpPr>
            <p:cNvPr id="38" name="Rounded Rectangle 37"/>
            <p:cNvSpPr/>
            <p:nvPr/>
          </p:nvSpPr>
          <p:spPr>
            <a:xfrm>
              <a:off x="6121926" y="4267173"/>
              <a:ext cx="2950065" cy="665354"/>
            </a:xfrm>
            <a:prstGeom prst="roundRect">
              <a:avLst/>
            </a:prstGeom>
            <a:solidFill>
              <a:srgbClr val="FFFF9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i="1" dirty="0">
                  <a:solidFill>
                    <a:schemeClr val="tx1"/>
                  </a:solidFill>
                  <a:latin typeface="Gill Sans MT" panose="020B0502020104020203" pitchFamily="34" charset="0"/>
                  <a:cs typeface="Arial" pitchFamily="34" charset="0"/>
                </a:rPr>
                <a:t>Species’ spatial dynamics, distribution &amp; persistence</a:t>
              </a:r>
            </a:p>
          </p:txBody>
        </p:sp>
        <p:cxnSp>
          <p:nvCxnSpPr>
            <p:cNvPr id="41" name="Straight Arrow Connector 40"/>
            <p:cNvCxnSpPr>
              <a:endCxn id="38" idx="1"/>
            </p:cNvCxnSpPr>
            <p:nvPr/>
          </p:nvCxnSpPr>
          <p:spPr>
            <a:xfrm flipV="1">
              <a:off x="5713319" y="4599850"/>
              <a:ext cx="408607" cy="142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7237319" y="5027578"/>
            <a:ext cx="3358672" cy="665354"/>
            <a:chOff x="5713319" y="5027578"/>
            <a:chExt cx="3358672" cy="665354"/>
          </a:xfrm>
        </p:grpSpPr>
        <p:sp>
          <p:nvSpPr>
            <p:cNvPr id="39" name="Rounded Rectangle 38"/>
            <p:cNvSpPr/>
            <p:nvPr/>
          </p:nvSpPr>
          <p:spPr>
            <a:xfrm>
              <a:off x="6121926" y="5027578"/>
              <a:ext cx="2950065" cy="665354"/>
            </a:xfrm>
            <a:prstGeom prst="roundRect">
              <a:avLst/>
            </a:prstGeom>
            <a:solidFill>
              <a:srgbClr val="FFFF9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i="1" dirty="0">
                  <a:solidFill>
                    <a:schemeClr val="tx1"/>
                  </a:solidFill>
                  <a:latin typeface="Gill Sans MT" panose="020B0502020104020203" pitchFamily="34" charset="0"/>
                  <a:cs typeface="Arial" pitchFamily="34" charset="0"/>
                </a:rPr>
                <a:t>Eco-evolutionary responses to environmental changes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5713319" y="5360255"/>
              <a:ext cx="3677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7237319" y="5787982"/>
            <a:ext cx="3358672" cy="665354"/>
            <a:chOff x="5713319" y="5787982"/>
            <a:chExt cx="3358672" cy="665354"/>
          </a:xfrm>
        </p:grpSpPr>
        <p:sp>
          <p:nvSpPr>
            <p:cNvPr id="40" name="Rounded Rectangle 39"/>
            <p:cNvSpPr/>
            <p:nvPr/>
          </p:nvSpPr>
          <p:spPr>
            <a:xfrm>
              <a:off x="6121926" y="5787982"/>
              <a:ext cx="2950065" cy="665354"/>
            </a:xfrm>
            <a:prstGeom prst="roundRect">
              <a:avLst/>
            </a:prstGeom>
            <a:solidFill>
              <a:srgbClr val="FFFF9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i="1" dirty="0">
                  <a:solidFill>
                    <a:schemeClr val="tx1"/>
                  </a:solidFill>
                  <a:latin typeface="Gill Sans MT" panose="020B0502020104020203" pitchFamily="34" charset="0"/>
                  <a:cs typeface="Arial" pitchFamily="34" charset="0"/>
                </a:rPr>
                <a:t>In-silico testing of </a:t>
              </a:r>
            </a:p>
            <a:p>
              <a:pPr algn="ctr"/>
              <a:r>
                <a:rPr lang="en-GB" i="1" dirty="0">
                  <a:solidFill>
                    <a:schemeClr val="tx1"/>
                  </a:solidFill>
                  <a:latin typeface="Gill Sans MT" panose="020B0502020104020203" pitchFamily="34" charset="0"/>
                  <a:cs typeface="Arial" pitchFamily="34" charset="0"/>
                </a:rPr>
                <a:t>management strategies</a:t>
              </a:r>
            </a:p>
          </p:txBody>
        </p:sp>
        <p:cxnSp>
          <p:nvCxnSpPr>
            <p:cNvPr id="43" name="Straight Arrow Connector 42"/>
            <p:cNvCxnSpPr>
              <a:endCxn id="40" idx="1"/>
            </p:cNvCxnSpPr>
            <p:nvPr/>
          </p:nvCxnSpPr>
          <p:spPr>
            <a:xfrm>
              <a:off x="5713319" y="5937739"/>
              <a:ext cx="408607" cy="1829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703957" y="4362334"/>
            <a:ext cx="2615085" cy="1995840"/>
            <a:chOff x="3179956" y="4362334"/>
            <a:chExt cx="2615085" cy="1995840"/>
          </a:xfrm>
        </p:grpSpPr>
        <p:sp>
          <p:nvSpPr>
            <p:cNvPr id="44" name="Rounded Rectangle 43"/>
            <p:cNvSpPr/>
            <p:nvPr/>
          </p:nvSpPr>
          <p:spPr>
            <a:xfrm>
              <a:off x="3179956" y="4362334"/>
              <a:ext cx="2615085" cy="199584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Gill Sans MT" panose="020B0502020104020203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343398" y="4552414"/>
              <a:ext cx="2328801" cy="66528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Gill Sans MT" panose="020B0502020104020203" pitchFamily="34" charset="0"/>
                  <a:cs typeface="Arial" pitchFamily="34" charset="0"/>
                </a:rPr>
                <a:t>Population dynamics</a:t>
              </a:r>
              <a:endParaRPr lang="en-GB" sz="2000" baseline="300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343398" y="5502815"/>
              <a:ext cx="2328801" cy="6652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Gill Sans MT" panose="020B0502020104020203" pitchFamily="34" charset="0"/>
                  <a:cs typeface="Arial" pitchFamily="34" charset="0"/>
                </a:rPr>
                <a:t>Dispersal</a:t>
              </a:r>
              <a:endParaRPr lang="en-GB" sz="2000" dirty="0">
                <a:solidFill>
                  <a:schemeClr val="tx1"/>
                </a:solidFill>
                <a:latin typeface="Gill Sans MT" panose="020B0502020104020203" pitchFamily="34" charset="0"/>
                <a:cs typeface="Arial" pitchFamily="34" charset="0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552766" y="3554405"/>
            <a:ext cx="8592771" cy="671292"/>
          </a:xfrm>
          <a:prstGeom prst="rect">
            <a:avLst/>
          </a:prstGeom>
          <a:noFill/>
          <a:ln w="19050">
            <a:noFill/>
          </a:ln>
        </p:spPr>
        <p:txBody>
          <a:bodyPr wrap="square" lIns="180000" tIns="180000" rIns="180000" bIns="180000">
            <a:spAutoFit/>
          </a:bodyPr>
          <a:lstStyle/>
          <a:p>
            <a:pPr>
              <a:spcAft>
                <a:spcPts val="600"/>
              </a:spcAft>
              <a:buClr>
                <a:schemeClr val="tx2">
                  <a:lumMod val="75000"/>
                </a:schemeClr>
              </a:buClr>
              <a:tabLst>
                <a:tab pos="468000" algn="l"/>
              </a:tabLst>
            </a:pP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  <a:t>Individual-based, spatially explicit, stochastic model</a:t>
            </a: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4037B997-EB08-4AD5-ABF4-051B1A303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00" y="96470"/>
            <a:ext cx="2627605" cy="14781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4FA65A-27A2-4051-BC1C-2894CB94D765}"/>
              </a:ext>
            </a:extLst>
          </p:cNvPr>
          <p:cNvSpPr txBox="1"/>
          <p:nvPr/>
        </p:nvSpPr>
        <p:spPr>
          <a:xfrm>
            <a:off x="7442791" y="110739"/>
            <a:ext cx="4569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https://rangeshifter.github.io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749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elated image">
            <a:extLst>
              <a:ext uri="{FF2B5EF4-FFF2-40B4-BE49-F238E27FC236}">
                <a16:creationId xmlns:a16="http://schemas.microsoft.com/office/drawing/2014/main" id="{D9843D0D-D1C8-4862-8243-E00C3B50D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" b="24963"/>
          <a:stretch/>
        </p:blipFill>
        <p:spPr bwMode="auto">
          <a:xfrm>
            <a:off x="0" y="0"/>
            <a:ext cx="12188972" cy="6858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1B06D252-DED1-407D-A25D-09D0CBE31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6001" y="6467039"/>
            <a:ext cx="1722971" cy="39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4617B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50800" dir="2700000" algn="tl">
                    <a:srgbClr val="000000">
                      <a:alpha val="86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@</a:t>
            </a:r>
            <a:r>
              <a:rPr kumimoji="0" lang="en-GB" alt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50800" dir="2700000" algn="tl">
                    <a:srgbClr val="000000">
                      <a:alpha val="86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BocediGreta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50800" dir="2700000" algn="tl">
                  <a:srgbClr val="000000">
                    <a:alpha val="86000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81E13E7-C3DA-47CC-80EE-4D80F54D5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52" y="835542"/>
            <a:ext cx="5298464" cy="20246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9629CFE8-ADBC-4D4E-9D82-FC0D03662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9" y="96470"/>
            <a:ext cx="2627605" cy="14781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95F827-7ED4-4A28-B279-8542B63A01C7}"/>
              </a:ext>
            </a:extLst>
          </p:cNvPr>
          <p:cNvSpPr txBox="1"/>
          <p:nvPr/>
        </p:nvSpPr>
        <p:spPr>
          <a:xfrm>
            <a:off x="7442791" y="110739"/>
            <a:ext cx="4569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https://rangeshifter.github.io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8A22EB-F8F5-480D-ADE0-AB554E481E8B}"/>
              </a:ext>
            </a:extLst>
          </p:cNvPr>
          <p:cNvGrpSpPr/>
          <p:nvPr/>
        </p:nvGrpSpPr>
        <p:grpSpPr>
          <a:xfrm>
            <a:off x="6094486" y="2776691"/>
            <a:ext cx="5439495" cy="2559606"/>
            <a:chOff x="6094486" y="2776691"/>
            <a:chExt cx="5439495" cy="2559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967CBC-4445-4604-AC80-C7D94E242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4486" y="2776691"/>
              <a:ext cx="5439495" cy="25596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EECF11-57EB-4A9D-96AF-7E592CFA4D89}"/>
                </a:ext>
              </a:extLst>
            </p:cNvPr>
            <p:cNvSpPr txBox="1"/>
            <p:nvPr/>
          </p:nvSpPr>
          <p:spPr>
            <a:xfrm>
              <a:off x="10760486" y="3887217"/>
              <a:ext cx="733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2021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EF842A-D99A-4EFF-B9AE-BCE767642308}"/>
              </a:ext>
            </a:extLst>
          </p:cNvPr>
          <p:cNvGrpSpPr/>
          <p:nvPr/>
        </p:nvGrpSpPr>
        <p:grpSpPr>
          <a:xfrm>
            <a:off x="491333" y="2561278"/>
            <a:ext cx="5439600" cy="3982401"/>
            <a:chOff x="491333" y="2561278"/>
            <a:chExt cx="5439600" cy="398240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16C939-226E-4FE1-9F7D-CFB5E507F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333" y="4128914"/>
              <a:ext cx="5439600" cy="24147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3C737858-5393-474C-B6A3-C5FDFCB6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333" y="2561278"/>
              <a:ext cx="1441118" cy="166449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6D16B4-88C3-4B0A-BF88-3479EB5A4B0E}"/>
                </a:ext>
              </a:extLst>
            </p:cNvPr>
            <p:cNvSpPr txBox="1"/>
            <p:nvPr/>
          </p:nvSpPr>
          <p:spPr>
            <a:xfrm>
              <a:off x="5157438" y="5245181"/>
              <a:ext cx="733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48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B430D5CE-64F0-4838-9E11-051F95995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r="10672" b="11138"/>
          <a:stretch/>
        </p:blipFill>
        <p:spPr>
          <a:xfrm>
            <a:off x="0" y="-408167"/>
            <a:ext cx="12192000" cy="7276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7AB54-A377-49F2-A414-DBE652E8AD57}"/>
              </a:ext>
            </a:extLst>
          </p:cNvPr>
          <p:cNvSpPr txBox="1"/>
          <p:nvPr/>
        </p:nvSpPr>
        <p:spPr>
          <a:xfrm>
            <a:off x="2408585" y="-62456"/>
            <a:ext cx="7374830" cy="9538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tIns="180000" bIns="21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96000"/>
                    </a:prstClr>
                  </a:outerShdw>
                </a:effectLst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rPr>
              <a:t>INDIVIDUAL-BASED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C5E64-1281-45A0-BE6C-7617A3163C5A}"/>
              </a:ext>
            </a:extLst>
          </p:cNvPr>
          <p:cNvSpPr/>
          <p:nvPr/>
        </p:nvSpPr>
        <p:spPr>
          <a:xfrm>
            <a:off x="487022" y="1027582"/>
            <a:ext cx="40861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Arial Unicode MS" pitchFamily="34" charset="-128"/>
                <a:cs typeface="Cavolini" panose="03000502040302020204" pitchFamily="66" charset="0"/>
              </a:rPr>
              <a:t>Individuals and their interactions are the units of the simulation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FFFF39-96EC-46DB-8E87-9278F20DE676}"/>
              </a:ext>
            </a:extLst>
          </p:cNvPr>
          <p:cNvSpPr txBox="1"/>
          <p:nvPr/>
        </p:nvSpPr>
        <p:spPr>
          <a:xfrm>
            <a:off x="8139385" y="2791349"/>
            <a:ext cx="2536030" cy="9538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tIns="180000" bIns="21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96000"/>
                    </a:prstClr>
                  </a:outerShdw>
                </a:effectLst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rPr>
              <a:t>ECOLOGY</a:t>
            </a:r>
          </a:p>
        </p:txBody>
      </p:sp>
      <p:pic>
        <p:nvPicPr>
          <p:cNvPr id="23" name="Graphic 22" descr="Butterfly">
            <a:extLst>
              <a:ext uri="{FF2B5EF4-FFF2-40B4-BE49-F238E27FC236}">
                <a16:creationId xmlns:a16="http://schemas.microsoft.com/office/drawing/2014/main" id="{8CDC602E-D5FB-42FF-8022-6C3D30A4E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915" y="5165573"/>
            <a:ext cx="914400" cy="914400"/>
          </a:xfrm>
          <a:prstGeom prst="rect">
            <a:avLst/>
          </a:prstGeom>
        </p:spPr>
      </p:pic>
      <p:pic>
        <p:nvPicPr>
          <p:cNvPr id="25" name="Graphic 24" descr="Butterfly">
            <a:extLst>
              <a:ext uri="{FF2B5EF4-FFF2-40B4-BE49-F238E27FC236}">
                <a16:creationId xmlns:a16="http://schemas.microsoft.com/office/drawing/2014/main" id="{AE582640-66A7-4D74-B311-F5B75E55C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2058" y="5133285"/>
            <a:ext cx="720000" cy="720000"/>
          </a:xfrm>
          <a:prstGeom prst="rect">
            <a:avLst/>
          </a:prstGeom>
        </p:spPr>
      </p:pic>
      <p:pic>
        <p:nvPicPr>
          <p:cNvPr id="26" name="Graphic 25" descr="Butterfly">
            <a:extLst>
              <a:ext uri="{FF2B5EF4-FFF2-40B4-BE49-F238E27FC236}">
                <a16:creationId xmlns:a16="http://schemas.microsoft.com/office/drawing/2014/main" id="{D9FB7AF0-11C3-4954-85D6-6B37A0668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2505" y="5262773"/>
            <a:ext cx="720000" cy="720000"/>
          </a:xfrm>
          <a:prstGeom prst="rect">
            <a:avLst/>
          </a:prstGeom>
        </p:spPr>
      </p:pic>
      <p:pic>
        <p:nvPicPr>
          <p:cNvPr id="27" name="Graphic 26" descr="Butterfly">
            <a:extLst>
              <a:ext uri="{FF2B5EF4-FFF2-40B4-BE49-F238E27FC236}">
                <a16:creationId xmlns:a16="http://schemas.microsoft.com/office/drawing/2014/main" id="{6E24CB41-1FDA-4721-BA24-816DB2CC3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18534" y="5359973"/>
            <a:ext cx="720000" cy="720000"/>
          </a:xfrm>
          <a:prstGeom prst="rect">
            <a:avLst/>
          </a:prstGeom>
        </p:spPr>
      </p:pic>
      <p:pic>
        <p:nvPicPr>
          <p:cNvPr id="28" name="Graphic 27" descr="Butterfly">
            <a:extLst>
              <a:ext uri="{FF2B5EF4-FFF2-40B4-BE49-F238E27FC236}">
                <a16:creationId xmlns:a16="http://schemas.microsoft.com/office/drawing/2014/main" id="{92575346-2DF1-47A2-8B9E-625F2C8EDB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94813" y="5165573"/>
            <a:ext cx="720000" cy="720000"/>
          </a:xfrm>
          <a:prstGeom prst="rect">
            <a:avLst/>
          </a:prstGeom>
        </p:spPr>
      </p:pic>
      <p:pic>
        <p:nvPicPr>
          <p:cNvPr id="29" name="Graphic 28" descr="Butterfly">
            <a:extLst>
              <a:ext uri="{FF2B5EF4-FFF2-40B4-BE49-F238E27FC236}">
                <a16:creationId xmlns:a16="http://schemas.microsoft.com/office/drawing/2014/main" id="{F43F5861-D668-4095-AB2B-A81549FA8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414" y="5359973"/>
            <a:ext cx="720000" cy="720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7C9B389-6C8E-46FA-AFB7-6FEAB849ADE4}"/>
              </a:ext>
            </a:extLst>
          </p:cNvPr>
          <p:cNvGrpSpPr/>
          <p:nvPr/>
        </p:nvGrpSpPr>
        <p:grpSpPr>
          <a:xfrm>
            <a:off x="5640039" y="4257975"/>
            <a:ext cx="2236510" cy="783744"/>
            <a:chOff x="884585" y="4121805"/>
            <a:chExt cx="2236510" cy="783744"/>
          </a:xfrm>
        </p:grpSpPr>
        <p:pic>
          <p:nvPicPr>
            <p:cNvPr id="42" name="Graphic 41" descr="Deciduous tree">
              <a:extLst>
                <a:ext uri="{FF2B5EF4-FFF2-40B4-BE49-F238E27FC236}">
                  <a16:creationId xmlns:a16="http://schemas.microsoft.com/office/drawing/2014/main" id="{38A0940A-9825-403F-B102-0C1B2AFE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66839" y="4219421"/>
              <a:ext cx="654256" cy="654256"/>
            </a:xfrm>
            <a:prstGeom prst="rect">
              <a:avLst/>
            </a:prstGeom>
          </p:spPr>
        </p:pic>
        <p:pic>
          <p:nvPicPr>
            <p:cNvPr id="43" name="Graphic 42" descr="Deciduous tree">
              <a:extLst>
                <a:ext uri="{FF2B5EF4-FFF2-40B4-BE49-F238E27FC236}">
                  <a16:creationId xmlns:a16="http://schemas.microsoft.com/office/drawing/2014/main" id="{86B5F5D9-9FC5-4B8A-B844-842124AA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4585" y="4121805"/>
              <a:ext cx="654256" cy="654256"/>
            </a:xfrm>
            <a:prstGeom prst="rect">
              <a:avLst/>
            </a:prstGeom>
          </p:spPr>
        </p:pic>
        <p:pic>
          <p:nvPicPr>
            <p:cNvPr id="44" name="Graphic 43" descr="Deciduous tree">
              <a:extLst>
                <a:ext uri="{FF2B5EF4-FFF2-40B4-BE49-F238E27FC236}">
                  <a16:creationId xmlns:a16="http://schemas.microsoft.com/office/drawing/2014/main" id="{83A8DA3F-BD0B-484C-A116-BD26987A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63711" y="4231045"/>
              <a:ext cx="654256" cy="654256"/>
            </a:xfrm>
            <a:prstGeom prst="rect">
              <a:avLst/>
            </a:prstGeom>
          </p:spPr>
        </p:pic>
        <p:pic>
          <p:nvPicPr>
            <p:cNvPr id="45" name="Graphic 44" descr="Deciduous tree">
              <a:extLst>
                <a:ext uri="{FF2B5EF4-FFF2-40B4-BE49-F238E27FC236}">
                  <a16:creationId xmlns:a16="http://schemas.microsoft.com/office/drawing/2014/main" id="{D0628F10-C420-4A76-9765-91E7E305A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20716" y="4175677"/>
              <a:ext cx="654256" cy="654256"/>
            </a:xfrm>
            <a:prstGeom prst="rect">
              <a:avLst/>
            </a:prstGeom>
          </p:spPr>
        </p:pic>
        <p:pic>
          <p:nvPicPr>
            <p:cNvPr id="46" name="Graphic 45" descr="Deciduous tree">
              <a:extLst>
                <a:ext uri="{FF2B5EF4-FFF2-40B4-BE49-F238E27FC236}">
                  <a16:creationId xmlns:a16="http://schemas.microsoft.com/office/drawing/2014/main" id="{BA5BBF3D-A403-449E-92DC-D910CCC50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047226" y="4251293"/>
              <a:ext cx="654256" cy="65425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87A776-6569-4053-B73C-F7B05A5ABDC9}"/>
              </a:ext>
            </a:extLst>
          </p:cNvPr>
          <p:cNvGrpSpPr/>
          <p:nvPr/>
        </p:nvGrpSpPr>
        <p:grpSpPr>
          <a:xfrm>
            <a:off x="6802528" y="5133285"/>
            <a:ext cx="2736000" cy="658064"/>
            <a:chOff x="5928435" y="4684133"/>
            <a:chExt cx="2696007" cy="658064"/>
          </a:xfrm>
        </p:grpSpPr>
        <p:pic>
          <p:nvPicPr>
            <p:cNvPr id="48" name="Graphic 47" descr="Flower">
              <a:extLst>
                <a:ext uri="{FF2B5EF4-FFF2-40B4-BE49-F238E27FC236}">
                  <a16:creationId xmlns:a16="http://schemas.microsoft.com/office/drawing/2014/main" id="{EA076D2F-BCC9-453F-A0DF-BF3544B5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28435" y="4684133"/>
              <a:ext cx="538566" cy="538566"/>
            </a:xfrm>
            <a:prstGeom prst="rect">
              <a:avLst/>
            </a:prstGeom>
          </p:spPr>
        </p:pic>
        <p:pic>
          <p:nvPicPr>
            <p:cNvPr id="49" name="Graphic 48" descr="Flower">
              <a:extLst>
                <a:ext uri="{FF2B5EF4-FFF2-40B4-BE49-F238E27FC236}">
                  <a16:creationId xmlns:a16="http://schemas.microsoft.com/office/drawing/2014/main" id="{D7C6B20A-CB2F-4D39-B8E7-EF20B642A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80289" y="4803631"/>
              <a:ext cx="538566" cy="538566"/>
            </a:xfrm>
            <a:prstGeom prst="rect">
              <a:avLst/>
            </a:prstGeom>
          </p:spPr>
        </p:pic>
        <p:pic>
          <p:nvPicPr>
            <p:cNvPr id="50" name="Graphic 49" descr="Flower">
              <a:extLst>
                <a:ext uri="{FF2B5EF4-FFF2-40B4-BE49-F238E27FC236}">
                  <a16:creationId xmlns:a16="http://schemas.microsoft.com/office/drawing/2014/main" id="{EFBB5CBB-13A2-4371-8655-9F4AA7021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362974" y="4771115"/>
              <a:ext cx="538566" cy="538566"/>
            </a:xfrm>
            <a:prstGeom prst="rect">
              <a:avLst/>
            </a:prstGeom>
          </p:spPr>
        </p:pic>
        <p:pic>
          <p:nvPicPr>
            <p:cNvPr id="51" name="Graphic 50" descr="Flower">
              <a:extLst>
                <a:ext uri="{FF2B5EF4-FFF2-40B4-BE49-F238E27FC236}">
                  <a16:creationId xmlns:a16="http://schemas.microsoft.com/office/drawing/2014/main" id="{0F19BFBD-4E66-42A7-AD3C-D83AE584A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098226" y="4783465"/>
              <a:ext cx="526216" cy="526216"/>
            </a:xfrm>
            <a:prstGeom prst="rect">
              <a:avLst/>
            </a:prstGeom>
          </p:spPr>
        </p:pic>
        <p:pic>
          <p:nvPicPr>
            <p:cNvPr id="52" name="Graphic 51" descr="Flower">
              <a:extLst>
                <a:ext uri="{FF2B5EF4-FFF2-40B4-BE49-F238E27FC236}">
                  <a16:creationId xmlns:a16="http://schemas.microsoft.com/office/drawing/2014/main" id="{63724CAF-42FF-4D61-838D-E87B8438E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45750" y="4783465"/>
              <a:ext cx="538566" cy="538566"/>
            </a:xfrm>
            <a:prstGeom prst="rect">
              <a:avLst/>
            </a:prstGeom>
          </p:spPr>
        </p:pic>
        <p:pic>
          <p:nvPicPr>
            <p:cNvPr id="53" name="Graphic 52" descr="Flower">
              <a:extLst>
                <a:ext uri="{FF2B5EF4-FFF2-40B4-BE49-F238E27FC236}">
                  <a16:creationId xmlns:a16="http://schemas.microsoft.com/office/drawing/2014/main" id="{99A45055-00CF-456D-89AC-DE0CFA5A3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37784" y="4705328"/>
              <a:ext cx="538566" cy="538566"/>
            </a:xfrm>
            <a:prstGeom prst="rect">
              <a:avLst/>
            </a:prstGeom>
          </p:spPr>
        </p:pic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67773C3-B131-4DFB-BAAD-9B0886FDEAE9}"/>
              </a:ext>
            </a:extLst>
          </p:cNvPr>
          <p:cNvSpPr/>
          <p:nvPr/>
        </p:nvSpPr>
        <p:spPr>
          <a:xfrm>
            <a:off x="4149687" y="4934463"/>
            <a:ext cx="2976561" cy="497071"/>
          </a:xfrm>
          <a:custGeom>
            <a:avLst/>
            <a:gdLst>
              <a:gd name="connsiteX0" fmla="*/ 0 w 1937288"/>
              <a:gd name="connsiteY0" fmla="*/ 497071 h 497071"/>
              <a:gd name="connsiteX1" fmla="*/ 743919 w 1937288"/>
              <a:gd name="connsiteY1" fmla="*/ 1125 h 497071"/>
              <a:gd name="connsiteX2" fmla="*/ 1937288 w 1937288"/>
              <a:gd name="connsiteY2" fmla="*/ 388583 h 49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7288" h="497071">
                <a:moveTo>
                  <a:pt x="0" y="497071"/>
                </a:moveTo>
                <a:cubicBezTo>
                  <a:pt x="210519" y="258138"/>
                  <a:pt x="421038" y="19206"/>
                  <a:pt x="743919" y="1125"/>
                </a:cubicBezTo>
                <a:cubicBezTo>
                  <a:pt x="1066800" y="-16956"/>
                  <a:pt x="1502044" y="185813"/>
                  <a:pt x="1937288" y="388583"/>
                </a:cubicBezTo>
              </a:path>
            </a:pathLst>
          </a:custGeom>
          <a:noFill/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volini" panose="03000502040302020204" pitchFamily="66" charset="0"/>
              <a:ea typeface="+mn-ea"/>
              <a:cs typeface="Cavolini" panose="03000502040302020204" pitchFamily="66" charset="0"/>
            </a:endParaRPr>
          </a:p>
        </p:txBody>
      </p:sp>
      <p:pic>
        <p:nvPicPr>
          <p:cNvPr id="60" name="Graphic 59" descr="Butterfly">
            <a:extLst>
              <a:ext uri="{FF2B5EF4-FFF2-40B4-BE49-F238E27FC236}">
                <a16:creationId xmlns:a16="http://schemas.microsoft.com/office/drawing/2014/main" id="{39AED958-8F3F-4405-ABC2-E0B02A68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9453" y="4892139"/>
            <a:ext cx="720000" cy="7200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9AF82EE-C284-4103-B450-65B20BF3429C}"/>
              </a:ext>
            </a:extLst>
          </p:cNvPr>
          <p:cNvGrpSpPr/>
          <p:nvPr/>
        </p:nvGrpSpPr>
        <p:grpSpPr>
          <a:xfrm>
            <a:off x="4107990" y="4462599"/>
            <a:ext cx="904289" cy="234703"/>
            <a:chOff x="5928435" y="4684133"/>
            <a:chExt cx="2696007" cy="658064"/>
          </a:xfrm>
        </p:grpSpPr>
        <p:pic>
          <p:nvPicPr>
            <p:cNvPr id="62" name="Graphic 61" descr="Flower">
              <a:extLst>
                <a:ext uri="{FF2B5EF4-FFF2-40B4-BE49-F238E27FC236}">
                  <a16:creationId xmlns:a16="http://schemas.microsoft.com/office/drawing/2014/main" id="{16437FB8-F9EE-468A-95F1-483BFC928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28435" y="4684133"/>
              <a:ext cx="538566" cy="538566"/>
            </a:xfrm>
            <a:prstGeom prst="rect">
              <a:avLst/>
            </a:prstGeom>
          </p:spPr>
        </p:pic>
        <p:pic>
          <p:nvPicPr>
            <p:cNvPr id="63" name="Graphic 62" descr="Flower">
              <a:extLst>
                <a:ext uri="{FF2B5EF4-FFF2-40B4-BE49-F238E27FC236}">
                  <a16:creationId xmlns:a16="http://schemas.microsoft.com/office/drawing/2014/main" id="{ACAE6354-5C13-4980-A25A-6D18A0B6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80289" y="4803631"/>
              <a:ext cx="538566" cy="538566"/>
            </a:xfrm>
            <a:prstGeom prst="rect">
              <a:avLst/>
            </a:prstGeom>
          </p:spPr>
        </p:pic>
        <p:pic>
          <p:nvPicPr>
            <p:cNvPr id="64" name="Graphic 63" descr="Flower">
              <a:extLst>
                <a:ext uri="{FF2B5EF4-FFF2-40B4-BE49-F238E27FC236}">
                  <a16:creationId xmlns:a16="http://schemas.microsoft.com/office/drawing/2014/main" id="{55C071F7-718E-4984-ABF0-F8CDB785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362974" y="4771115"/>
              <a:ext cx="538566" cy="538566"/>
            </a:xfrm>
            <a:prstGeom prst="rect">
              <a:avLst/>
            </a:prstGeom>
          </p:spPr>
        </p:pic>
        <p:pic>
          <p:nvPicPr>
            <p:cNvPr id="65" name="Graphic 64" descr="Flower">
              <a:extLst>
                <a:ext uri="{FF2B5EF4-FFF2-40B4-BE49-F238E27FC236}">
                  <a16:creationId xmlns:a16="http://schemas.microsoft.com/office/drawing/2014/main" id="{9EDBC347-EDA8-4DFC-8A88-5DE43D261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098226" y="4783465"/>
              <a:ext cx="526216" cy="526216"/>
            </a:xfrm>
            <a:prstGeom prst="rect">
              <a:avLst/>
            </a:prstGeom>
          </p:spPr>
        </p:pic>
        <p:pic>
          <p:nvPicPr>
            <p:cNvPr id="66" name="Graphic 65" descr="Flower">
              <a:extLst>
                <a:ext uri="{FF2B5EF4-FFF2-40B4-BE49-F238E27FC236}">
                  <a16:creationId xmlns:a16="http://schemas.microsoft.com/office/drawing/2014/main" id="{C6D7CD31-30A6-43AD-92AB-023132ACA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45750" y="4783465"/>
              <a:ext cx="538566" cy="538566"/>
            </a:xfrm>
            <a:prstGeom prst="rect">
              <a:avLst/>
            </a:prstGeom>
          </p:spPr>
        </p:pic>
        <p:pic>
          <p:nvPicPr>
            <p:cNvPr id="67" name="Graphic 66" descr="Flower">
              <a:extLst>
                <a:ext uri="{FF2B5EF4-FFF2-40B4-BE49-F238E27FC236}">
                  <a16:creationId xmlns:a16="http://schemas.microsoft.com/office/drawing/2014/main" id="{EE022B8F-C2D2-440D-908A-4C3B4562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37784" y="4705328"/>
              <a:ext cx="538566" cy="538566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2CD9BF-44A8-48F1-9097-2C0FF74B7784}"/>
              </a:ext>
            </a:extLst>
          </p:cNvPr>
          <p:cNvGrpSpPr/>
          <p:nvPr/>
        </p:nvGrpSpPr>
        <p:grpSpPr>
          <a:xfrm>
            <a:off x="1861315" y="4342856"/>
            <a:ext cx="2236510" cy="783744"/>
            <a:chOff x="884585" y="4121805"/>
            <a:chExt cx="2236510" cy="783744"/>
          </a:xfrm>
        </p:grpSpPr>
        <p:pic>
          <p:nvPicPr>
            <p:cNvPr id="30" name="Graphic 29" descr="Deciduous tree">
              <a:extLst>
                <a:ext uri="{FF2B5EF4-FFF2-40B4-BE49-F238E27FC236}">
                  <a16:creationId xmlns:a16="http://schemas.microsoft.com/office/drawing/2014/main" id="{7E155ABD-7F55-4444-A693-736D2A77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66839" y="4219421"/>
              <a:ext cx="654256" cy="654256"/>
            </a:xfrm>
            <a:prstGeom prst="rect">
              <a:avLst/>
            </a:prstGeom>
          </p:spPr>
        </p:pic>
        <p:pic>
          <p:nvPicPr>
            <p:cNvPr id="21" name="Graphic 20" descr="Deciduous tree">
              <a:extLst>
                <a:ext uri="{FF2B5EF4-FFF2-40B4-BE49-F238E27FC236}">
                  <a16:creationId xmlns:a16="http://schemas.microsoft.com/office/drawing/2014/main" id="{BC01CBA2-C590-4474-BDD9-43C1BF2A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4585" y="4121805"/>
              <a:ext cx="654256" cy="654256"/>
            </a:xfrm>
            <a:prstGeom prst="rect">
              <a:avLst/>
            </a:prstGeom>
          </p:spPr>
        </p:pic>
        <p:pic>
          <p:nvPicPr>
            <p:cNvPr id="31" name="Graphic 30" descr="Deciduous tree">
              <a:extLst>
                <a:ext uri="{FF2B5EF4-FFF2-40B4-BE49-F238E27FC236}">
                  <a16:creationId xmlns:a16="http://schemas.microsoft.com/office/drawing/2014/main" id="{386D04DA-76B5-421A-89E9-47BA6F738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63711" y="4231045"/>
              <a:ext cx="654256" cy="654256"/>
            </a:xfrm>
            <a:prstGeom prst="rect">
              <a:avLst/>
            </a:prstGeom>
          </p:spPr>
        </p:pic>
        <p:pic>
          <p:nvPicPr>
            <p:cNvPr id="33" name="Graphic 32" descr="Deciduous tree">
              <a:extLst>
                <a:ext uri="{FF2B5EF4-FFF2-40B4-BE49-F238E27FC236}">
                  <a16:creationId xmlns:a16="http://schemas.microsoft.com/office/drawing/2014/main" id="{D202BE92-B50C-4D2F-91FF-B58CD99FB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20716" y="4175677"/>
              <a:ext cx="654256" cy="654256"/>
            </a:xfrm>
            <a:prstGeom prst="rect">
              <a:avLst/>
            </a:prstGeom>
          </p:spPr>
        </p:pic>
        <p:pic>
          <p:nvPicPr>
            <p:cNvPr id="32" name="Graphic 31" descr="Deciduous tree">
              <a:extLst>
                <a:ext uri="{FF2B5EF4-FFF2-40B4-BE49-F238E27FC236}">
                  <a16:creationId xmlns:a16="http://schemas.microsoft.com/office/drawing/2014/main" id="{EDCBE643-0D66-4EFE-B6B5-EA49873F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047226" y="4251293"/>
              <a:ext cx="654256" cy="654256"/>
            </a:xfrm>
            <a:prstGeom prst="rect">
              <a:avLst/>
            </a:prstGeom>
          </p:spPr>
        </p:pic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C8C2388-448E-4559-B36D-DB9634AA3D64}"/>
              </a:ext>
            </a:extLst>
          </p:cNvPr>
          <p:cNvSpPr/>
          <p:nvPr/>
        </p:nvSpPr>
        <p:spPr>
          <a:xfrm flipH="1">
            <a:off x="3018681" y="4355591"/>
            <a:ext cx="1242574" cy="955782"/>
          </a:xfrm>
          <a:custGeom>
            <a:avLst/>
            <a:gdLst>
              <a:gd name="connsiteX0" fmla="*/ 782664 w 782664"/>
              <a:gd name="connsiteY0" fmla="*/ 1050156 h 1050156"/>
              <a:gd name="connsiteX1" fmla="*/ 542440 w 782664"/>
              <a:gd name="connsiteY1" fmla="*/ 73763 h 1050156"/>
              <a:gd name="connsiteX2" fmla="*/ 0 w 782664"/>
              <a:gd name="connsiteY2" fmla="*/ 143506 h 105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664" h="1050156">
                <a:moveTo>
                  <a:pt x="782664" y="1050156"/>
                </a:moveTo>
                <a:cubicBezTo>
                  <a:pt x="727774" y="637513"/>
                  <a:pt x="672884" y="224871"/>
                  <a:pt x="542440" y="73763"/>
                </a:cubicBezTo>
                <a:cubicBezTo>
                  <a:pt x="411996" y="-77345"/>
                  <a:pt x="205998" y="33080"/>
                  <a:pt x="0" y="143506"/>
                </a:cubicBezTo>
              </a:path>
            </a:pathLst>
          </a:custGeom>
          <a:noFill/>
          <a:ln w="190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volini" panose="03000502040302020204" pitchFamily="66" charset="0"/>
              <a:ea typeface="+mn-ea"/>
              <a:cs typeface="Cavolini" panose="03000502040302020204" pitchFamily="66" charset="0"/>
            </a:endParaRPr>
          </a:p>
        </p:txBody>
      </p:sp>
      <p:pic>
        <p:nvPicPr>
          <p:cNvPr id="70" name="Graphic 69" descr="Butterfly">
            <a:extLst>
              <a:ext uri="{FF2B5EF4-FFF2-40B4-BE49-F238E27FC236}">
                <a16:creationId xmlns:a16="http://schemas.microsoft.com/office/drawing/2014/main" id="{1891986A-E1FF-4F74-AA12-5EAB79265F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1533" y="4368438"/>
            <a:ext cx="321671" cy="321671"/>
          </a:xfrm>
          <a:prstGeom prst="rect">
            <a:avLst/>
          </a:prstGeom>
        </p:spPr>
      </p:pic>
      <p:pic>
        <p:nvPicPr>
          <p:cNvPr id="24" name="Graphic 23" descr="Butterfly">
            <a:extLst>
              <a:ext uri="{FF2B5EF4-FFF2-40B4-BE49-F238E27FC236}">
                <a16:creationId xmlns:a16="http://schemas.microsoft.com/office/drawing/2014/main" id="{DEF70CB1-0034-4850-B346-20758F719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0720" y="5437920"/>
            <a:ext cx="720000" cy="720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3E5AB36-EA29-4938-8806-25C287B4A370}"/>
              </a:ext>
            </a:extLst>
          </p:cNvPr>
          <p:cNvSpPr/>
          <p:nvPr/>
        </p:nvSpPr>
        <p:spPr>
          <a:xfrm>
            <a:off x="3018681" y="2051982"/>
            <a:ext cx="6839153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96000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Arial Unicode MS" pitchFamily="34" charset="-128"/>
                <a:cs typeface="Cavolini" panose="03000502040302020204" pitchFamily="66" charset="0"/>
              </a:rPr>
              <a:t>INDIVIDUAL VARIABILITY</a:t>
            </a:r>
          </a:p>
        </p:txBody>
      </p:sp>
    </p:spTree>
    <p:extLst>
      <p:ext uri="{BB962C8B-B14F-4D97-AF65-F5344CB8AC3E}">
        <p14:creationId xmlns:p14="http://schemas.microsoft.com/office/powerpoint/2010/main" val="163934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9" grpId="0" animBg="1"/>
      <p:bldP spid="69" grpId="0" animBg="1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FDDF287-D3D6-4987-AC49-0256CC05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r="10672" b="11138"/>
          <a:stretch/>
        </p:blipFill>
        <p:spPr>
          <a:xfrm>
            <a:off x="0" y="-418558"/>
            <a:ext cx="12192000" cy="72763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3AE64F3-5EDE-4C19-87FE-E7AFE2EB4E88}"/>
              </a:ext>
            </a:extLst>
          </p:cNvPr>
          <p:cNvSpPr txBox="1"/>
          <p:nvPr/>
        </p:nvSpPr>
        <p:spPr>
          <a:xfrm>
            <a:off x="2408585" y="-62816"/>
            <a:ext cx="7374830" cy="9538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tIns="180000" bIns="21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96000"/>
                    </a:prstClr>
                  </a:outerShdw>
                </a:effectLst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rPr>
              <a:t>INDIVIDUAL-BASED MODELS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F1A13F-48F3-422E-8585-23049172A9CC}"/>
              </a:ext>
            </a:extLst>
          </p:cNvPr>
          <p:cNvSpPr/>
          <p:nvPr/>
        </p:nvSpPr>
        <p:spPr>
          <a:xfrm>
            <a:off x="487022" y="1027582"/>
            <a:ext cx="40861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Arial Unicode MS" pitchFamily="34" charset="-128"/>
                <a:cs typeface="Cavolini" panose="03000502040302020204" pitchFamily="66" charset="0"/>
              </a:rPr>
              <a:t>Individuals and their interactions are the units of the simulation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BA6F41-BF41-49AB-B9B1-C9DC9FF7A1DC}"/>
              </a:ext>
            </a:extLst>
          </p:cNvPr>
          <p:cNvSpPr txBox="1"/>
          <p:nvPr/>
        </p:nvSpPr>
        <p:spPr>
          <a:xfrm>
            <a:off x="8358608" y="2729539"/>
            <a:ext cx="2726322" cy="9538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tIns="180000" bIns="21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96000"/>
                    </a:prstClr>
                  </a:outerShdw>
                </a:effectLst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rPr>
              <a:t>ECOLOGY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ED5AB9-F2B6-44BD-A9C3-A6E09D78F1E6}"/>
              </a:ext>
            </a:extLst>
          </p:cNvPr>
          <p:cNvSpPr/>
          <p:nvPr/>
        </p:nvSpPr>
        <p:spPr>
          <a:xfrm>
            <a:off x="2966177" y="1937893"/>
            <a:ext cx="6839153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96000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Arial Unicode MS" pitchFamily="34" charset="-128"/>
                <a:cs typeface="Cavolini" panose="03000502040302020204" pitchFamily="66" charset="0"/>
              </a:rPr>
              <a:t>INDIVIDUAL VARIABILITY</a:t>
            </a:r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19E76AAC-5361-431B-8E38-6092625AFEDA}"/>
              </a:ext>
            </a:extLst>
          </p:cNvPr>
          <p:cNvGraphicFramePr>
            <a:graphicFrameLocks noGrp="1"/>
          </p:cNvGraphicFramePr>
          <p:nvPr/>
        </p:nvGraphicFramePr>
        <p:xfrm>
          <a:off x="4228035" y="415103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944580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052846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087980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442105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192617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374005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50094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053596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428669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1966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476781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9FA0FB0-9DD7-481A-8FA4-F62FABFBC5BC}"/>
              </a:ext>
            </a:extLst>
          </p:cNvPr>
          <p:cNvGrpSpPr/>
          <p:nvPr/>
        </p:nvGrpSpPr>
        <p:grpSpPr>
          <a:xfrm>
            <a:off x="1499560" y="5152696"/>
            <a:ext cx="4937570" cy="777797"/>
            <a:chOff x="-24441" y="5152696"/>
            <a:chExt cx="4937570" cy="77779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FA3C0DB-3425-45C0-987B-658E6B3E168F}"/>
                </a:ext>
              </a:extLst>
            </p:cNvPr>
            <p:cNvSpPr/>
            <p:nvPr/>
          </p:nvSpPr>
          <p:spPr>
            <a:xfrm>
              <a:off x="-24441" y="5468828"/>
              <a:ext cx="49375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Cavolini" panose="03000502040302020204" pitchFamily="66" charset="0"/>
                  <a:ea typeface="Meiryo" panose="020B0604030504040204" pitchFamily="34" charset="-128"/>
                  <a:cs typeface="Cavolini" panose="03000502040302020204" pitchFamily="66" charset="0"/>
                </a:rPr>
                <a:t>Loci under selection (traits)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6A11178-12DE-40CF-93CE-294F77B2CD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8336" y="5152696"/>
              <a:ext cx="1031427" cy="353445"/>
            </a:xfrm>
            <a:prstGeom prst="straightConnector1">
              <a:avLst/>
            </a:prstGeom>
            <a:ln w="28575">
              <a:solidFill>
                <a:srgbClr val="00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3A98DB-D299-425F-9FF0-5E5808BFF5A8}"/>
              </a:ext>
            </a:extLst>
          </p:cNvPr>
          <p:cNvGrpSpPr/>
          <p:nvPr/>
        </p:nvGrpSpPr>
        <p:grpSpPr>
          <a:xfrm>
            <a:off x="7289664" y="5089889"/>
            <a:ext cx="3508052" cy="647085"/>
            <a:chOff x="5765664" y="5089889"/>
            <a:chExt cx="3508052" cy="64708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7D383F7-358F-476F-BEEF-61F7D73D21F6}"/>
                </a:ext>
              </a:extLst>
            </p:cNvPr>
            <p:cNvSpPr/>
            <p:nvPr/>
          </p:nvSpPr>
          <p:spPr>
            <a:xfrm>
              <a:off x="6070317" y="5275309"/>
              <a:ext cx="3203399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volini" panose="03000502040302020204" pitchFamily="66" charset="0"/>
                  <a:ea typeface="Meiryo" panose="020B0604030504040204" pitchFamily="34" charset="-128"/>
                  <a:cs typeface="Cavolini" panose="03000502040302020204" pitchFamily="66" charset="0"/>
                </a:rPr>
                <a:t>Neutral markers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DED9A09-FD44-460E-BD38-9449F13500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5664" y="5089889"/>
              <a:ext cx="351857" cy="37084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28CF38A5-D4B5-4813-8DAD-C32DB8B963F3}"/>
              </a:ext>
            </a:extLst>
          </p:cNvPr>
          <p:cNvSpPr/>
          <p:nvPr/>
        </p:nvSpPr>
        <p:spPr>
          <a:xfrm>
            <a:off x="7465592" y="3651527"/>
            <a:ext cx="4151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rPr>
              <a:t>Deleterious mutations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E9B9A35E-4EB0-4FDB-9C1C-DAF9049A5ECF}"/>
              </a:ext>
            </a:extLst>
          </p:cNvPr>
          <p:cNvGraphicFramePr>
            <a:graphicFrameLocks noGrp="1"/>
          </p:cNvGraphicFramePr>
          <p:nvPr/>
        </p:nvGraphicFramePr>
        <p:xfrm>
          <a:off x="4525361" y="476651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944580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052846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087980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442105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192617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374005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50094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053596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428669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1966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476781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41D701C6-489B-47BF-8E4E-E08072B54668}"/>
              </a:ext>
            </a:extLst>
          </p:cNvPr>
          <p:cNvSpPr txBox="1"/>
          <p:nvPr/>
        </p:nvSpPr>
        <p:spPr>
          <a:xfrm>
            <a:off x="7627133" y="5622773"/>
            <a:ext cx="3413555" cy="9538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tIns="180000" bIns="21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96000"/>
                    </a:prstClr>
                  </a:outerShdw>
                </a:effectLst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rPr>
              <a:t>EVOLUTION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6006F0-A27D-4668-8D89-D7545EB9D25F}"/>
              </a:ext>
            </a:extLst>
          </p:cNvPr>
          <p:cNvSpPr txBox="1"/>
          <p:nvPr/>
        </p:nvSpPr>
        <p:spPr>
          <a:xfrm>
            <a:off x="2286313" y="2984499"/>
            <a:ext cx="2726322" cy="9538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tIns="180000" bIns="21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96000"/>
                    </a:prstClr>
                  </a:outerShdw>
                </a:effectLst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rPr>
              <a:t>GENETICS</a:t>
            </a:r>
          </a:p>
        </p:txBody>
      </p:sp>
    </p:spTree>
    <p:extLst>
      <p:ext uri="{BB962C8B-B14F-4D97-AF65-F5344CB8AC3E}">
        <p14:creationId xmlns:p14="http://schemas.microsoft.com/office/powerpoint/2010/main" val="694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7101775-F52F-4E56-B220-485429B18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r="10672" b="11138"/>
          <a:stretch/>
        </p:blipFill>
        <p:spPr>
          <a:xfrm>
            <a:off x="0" y="-411185"/>
            <a:ext cx="12192000" cy="7276316"/>
          </a:xfrm>
          <a:prstGeom prst="rect">
            <a:avLst/>
          </a:prstGeom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4441969F-DFAA-4D30-9688-54622B43E6F3}"/>
              </a:ext>
            </a:extLst>
          </p:cNvPr>
          <p:cNvSpPr/>
          <p:nvPr/>
        </p:nvSpPr>
        <p:spPr>
          <a:xfrm rot="14388017" flipH="1">
            <a:off x="9457691" y="1294899"/>
            <a:ext cx="750558" cy="1145082"/>
          </a:xfrm>
          <a:prstGeom prst="curvedRightArrow">
            <a:avLst>
              <a:gd name="adj1" fmla="val 25000"/>
              <a:gd name="adj2" fmla="val 80455"/>
              <a:gd name="adj3" fmla="val 45996"/>
            </a:avLst>
          </a:prstGeom>
          <a:solidFill>
            <a:srgbClr val="58A4C0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olini" panose="03000502040302020204" pitchFamily="66" charset="0"/>
              <a:ea typeface="+mn-ea"/>
              <a:cs typeface="Cavolini" panose="03000502040302020204" pitchFamily="66" charset="0"/>
            </a:endParaRP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36B761D4-C403-4BAF-816A-6786694AA34F}"/>
              </a:ext>
            </a:extLst>
          </p:cNvPr>
          <p:cNvSpPr/>
          <p:nvPr/>
        </p:nvSpPr>
        <p:spPr>
          <a:xfrm rot="14968789" flipV="1">
            <a:off x="9645005" y="2247365"/>
            <a:ext cx="750558" cy="1145082"/>
          </a:xfrm>
          <a:prstGeom prst="curvedRightArrow">
            <a:avLst>
              <a:gd name="adj1" fmla="val 25000"/>
              <a:gd name="adj2" fmla="val 74984"/>
              <a:gd name="adj3" fmla="val 45996"/>
            </a:avLst>
          </a:prstGeom>
          <a:solidFill>
            <a:srgbClr val="58A4C0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olini" panose="03000502040302020204" pitchFamily="66" charset="0"/>
              <a:ea typeface="+mn-ea"/>
              <a:cs typeface="Cavolini" panose="03000502040302020204" pitchFamily="66" charset="0"/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D377E33D-41BD-4433-A4E8-C3E207C1EB18}"/>
              </a:ext>
            </a:extLst>
          </p:cNvPr>
          <p:cNvSpPr/>
          <p:nvPr/>
        </p:nvSpPr>
        <p:spPr>
          <a:xfrm rot="14388017" flipH="1">
            <a:off x="9009357" y="4780829"/>
            <a:ext cx="750558" cy="1145082"/>
          </a:xfrm>
          <a:prstGeom prst="curvedRightArrow">
            <a:avLst>
              <a:gd name="adj1" fmla="val 25000"/>
              <a:gd name="adj2" fmla="val 80455"/>
              <a:gd name="adj3" fmla="val 45996"/>
            </a:avLst>
          </a:prstGeom>
          <a:solidFill>
            <a:srgbClr val="58A4C0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olini" panose="03000502040302020204" pitchFamily="66" charset="0"/>
              <a:ea typeface="+mn-ea"/>
              <a:cs typeface="Cavolini" panose="0300050204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86555A-3E78-400A-B83F-30DFE1737727}"/>
              </a:ext>
            </a:extLst>
          </p:cNvPr>
          <p:cNvSpPr txBox="1"/>
          <p:nvPr/>
        </p:nvSpPr>
        <p:spPr>
          <a:xfrm>
            <a:off x="2408585" y="79640"/>
            <a:ext cx="7374830" cy="9538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tIns="180000" bIns="21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96000"/>
                    </a:prstClr>
                  </a:outerShdw>
                </a:effectLst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rPr>
              <a:t>INDIVIDUAL-BASED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BA9C49-7944-4209-88DC-83ED5E96EE31}"/>
              </a:ext>
            </a:extLst>
          </p:cNvPr>
          <p:cNvSpPr txBox="1"/>
          <p:nvPr/>
        </p:nvSpPr>
        <p:spPr>
          <a:xfrm>
            <a:off x="7646748" y="1846240"/>
            <a:ext cx="2592964" cy="9538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tIns="180000" bIns="21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96000"/>
                    </a:prstClr>
                  </a:outerShdw>
                </a:effectLst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rPr>
              <a:t>ECOLOGY</a:t>
            </a:r>
          </a:p>
        </p:txBody>
      </p:sp>
      <p:pic>
        <p:nvPicPr>
          <p:cNvPr id="27" name="Graphic 26" descr="Butterfly">
            <a:extLst>
              <a:ext uri="{FF2B5EF4-FFF2-40B4-BE49-F238E27FC236}">
                <a16:creationId xmlns:a16="http://schemas.microsoft.com/office/drawing/2014/main" id="{5082DF72-A2FB-4903-8B62-20D48F450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915" y="5141773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BA6739-F4A5-48F4-BF07-A8DDD7CD94FC}"/>
              </a:ext>
            </a:extLst>
          </p:cNvPr>
          <p:cNvSpPr txBox="1"/>
          <p:nvPr/>
        </p:nvSpPr>
        <p:spPr>
          <a:xfrm>
            <a:off x="6576591" y="5403510"/>
            <a:ext cx="3413555" cy="9538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tIns="180000" bIns="21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96000"/>
                    </a:prstClr>
                  </a:outerShdw>
                </a:effectLst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rPr>
              <a:t>EVOLUTION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E8F602-A9B4-4363-A1BD-7C128E37A114}"/>
              </a:ext>
            </a:extLst>
          </p:cNvPr>
          <p:cNvSpPr txBox="1"/>
          <p:nvPr/>
        </p:nvSpPr>
        <p:spPr>
          <a:xfrm>
            <a:off x="2292127" y="2430222"/>
            <a:ext cx="2726322" cy="9538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tIns="180000" bIns="21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96000"/>
                    </a:prstClr>
                  </a:outerShdw>
                </a:effectLst>
                <a:uLnTx/>
                <a:uFillTx/>
                <a:latin typeface="Cavolini" panose="03000502040302020204" pitchFamily="66" charset="0"/>
                <a:ea typeface="Meiryo" panose="020B0604030504040204" pitchFamily="34" charset="-128"/>
                <a:cs typeface="Cavolini" panose="03000502040302020204" pitchFamily="66" charset="0"/>
              </a:rPr>
              <a:t>GENETICS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BC1A6D7C-9014-4288-82CE-8AF1C99F724B}"/>
              </a:ext>
            </a:extLst>
          </p:cNvPr>
          <p:cNvSpPr/>
          <p:nvPr/>
        </p:nvSpPr>
        <p:spPr>
          <a:xfrm rot="20973855">
            <a:off x="5039439" y="2345804"/>
            <a:ext cx="2519654" cy="461852"/>
          </a:xfrm>
          <a:prstGeom prst="leftRightArrow">
            <a:avLst/>
          </a:prstGeom>
          <a:solidFill>
            <a:srgbClr val="58A4C0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volini" panose="03000502040302020204" pitchFamily="66" charset="0"/>
              <a:ea typeface="+mn-ea"/>
              <a:cs typeface="Cavolini" panose="03000502040302020204" pitchFamily="66" charset="0"/>
            </a:endParaRPr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59CFBD9A-6C2B-429B-9A4E-ED5EF8CD6AA2}"/>
              </a:ext>
            </a:extLst>
          </p:cNvPr>
          <p:cNvSpPr/>
          <p:nvPr/>
        </p:nvSpPr>
        <p:spPr>
          <a:xfrm rot="13360542">
            <a:off x="3931584" y="4230956"/>
            <a:ext cx="3386680" cy="461852"/>
          </a:xfrm>
          <a:prstGeom prst="leftRightArrow">
            <a:avLst/>
          </a:prstGeom>
          <a:solidFill>
            <a:srgbClr val="58A4C0"/>
          </a:solidFill>
          <a:ln>
            <a:noFill/>
          </a:ln>
          <a:effectLst>
            <a:outerShdw blurRad="50800" dist="38100" dir="8100000" algn="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volini" panose="03000502040302020204" pitchFamily="66" charset="0"/>
              <a:ea typeface="+mn-ea"/>
              <a:cs typeface="Cavolini" panose="03000502040302020204" pitchFamily="66" charset="0"/>
            </a:endParaRPr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75661D95-3F8B-46AF-B5B8-0EA16017871B}"/>
              </a:ext>
            </a:extLst>
          </p:cNvPr>
          <p:cNvSpPr/>
          <p:nvPr/>
        </p:nvSpPr>
        <p:spPr>
          <a:xfrm rot="17150912">
            <a:off x="6089457" y="3869878"/>
            <a:ext cx="3027664" cy="461852"/>
          </a:xfrm>
          <a:prstGeom prst="leftRightArrow">
            <a:avLst/>
          </a:prstGeom>
          <a:solidFill>
            <a:srgbClr val="58A4C0"/>
          </a:solidFill>
          <a:ln>
            <a:noFill/>
          </a:ln>
          <a:effectLst>
            <a:outerShdw blurRad="50800" dist="381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volini" panose="03000502040302020204" pitchFamily="66" charset="0"/>
              <a:ea typeface="+mn-ea"/>
              <a:cs typeface="Cavolini" panose="03000502040302020204" pitchFamily="66" charset="0"/>
            </a:endParaRPr>
          </a:p>
        </p:txBody>
      </p:sp>
      <p:pic>
        <p:nvPicPr>
          <p:cNvPr id="44" name="Graphic 43" descr="Butterfly">
            <a:extLst>
              <a:ext uri="{FF2B5EF4-FFF2-40B4-BE49-F238E27FC236}">
                <a16:creationId xmlns:a16="http://schemas.microsoft.com/office/drawing/2014/main" id="{ACC956D9-5610-47EA-ACFC-6C585D91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5945" y="5385658"/>
            <a:ext cx="914400" cy="9144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185AEC8-218D-4175-B6C6-711AF521F366}"/>
              </a:ext>
            </a:extLst>
          </p:cNvPr>
          <p:cNvGrpSpPr/>
          <p:nvPr/>
        </p:nvGrpSpPr>
        <p:grpSpPr>
          <a:xfrm>
            <a:off x="3181088" y="5353371"/>
            <a:ext cx="2925356" cy="1024635"/>
            <a:chOff x="2582723" y="4776061"/>
            <a:chExt cx="2925356" cy="1024635"/>
          </a:xfrm>
        </p:grpSpPr>
        <p:pic>
          <p:nvPicPr>
            <p:cNvPr id="46" name="Graphic 45" descr="Butterfly">
              <a:extLst>
                <a:ext uri="{FF2B5EF4-FFF2-40B4-BE49-F238E27FC236}">
                  <a16:creationId xmlns:a16="http://schemas.microsoft.com/office/drawing/2014/main" id="{A33EF0EC-5778-4ECD-9F3C-59D3C175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2723" y="4776061"/>
              <a:ext cx="720000" cy="720000"/>
            </a:xfrm>
            <a:prstGeom prst="rect">
              <a:avLst/>
            </a:prstGeom>
          </p:spPr>
        </p:pic>
        <p:pic>
          <p:nvPicPr>
            <p:cNvPr id="48" name="Graphic 47" descr="Butterfly">
              <a:extLst>
                <a:ext uri="{FF2B5EF4-FFF2-40B4-BE49-F238E27FC236}">
                  <a16:creationId xmlns:a16="http://schemas.microsoft.com/office/drawing/2014/main" id="{1A0D3B31-E55B-48BB-A9E0-613ABD80B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93170" y="4905549"/>
              <a:ext cx="720000" cy="720000"/>
            </a:xfrm>
            <a:prstGeom prst="rect">
              <a:avLst/>
            </a:prstGeom>
          </p:spPr>
        </p:pic>
        <p:pic>
          <p:nvPicPr>
            <p:cNvPr id="49" name="Graphic 48" descr="Butterfly">
              <a:extLst>
                <a:ext uri="{FF2B5EF4-FFF2-40B4-BE49-F238E27FC236}">
                  <a16:creationId xmlns:a16="http://schemas.microsoft.com/office/drawing/2014/main" id="{54500AD1-5E64-4EC8-BF62-B66A2E7F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29199" y="5002749"/>
              <a:ext cx="720000" cy="720000"/>
            </a:xfrm>
            <a:prstGeom prst="rect">
              <a:avLst/>
            </a:prstGeom>
          </p:spPr>
        </p:pic>
        <p:pic>
          <p:nvPicPr>
            <p:cNvPr id="50" name="Graphic 49" descr="Butterfly">
              <a:extLst>
                <a:ext uri="{FF2B5EF4-FFF2-40B4-BE49-F238E27FC236}">
                  <a16:creationId xmlns:a16="http://schemas.microsoft.com/office/drawing/2014/main" id="{C1B1DDBF-7026-47E3-87EF-E9E544ECE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05478" y="4808349"/>
              <a:ext cx="720000" cy="720000"/>
            </a:xfrm>
            <a:prstGeom prst="rect">
              <a:avLst/>
            </a:prstGeom>
          </p:spPr>
        </p:pic>
        <p:pic>
          <p:nvPicPr>
            <p:cNvPr id="51" name="Graphic 50" descr="Butterfly">
              <a:extLst>
                <a:ext uri="{FF2B5EF4-FFF2-40B4-BE49-F238E27FC236}">
                  <a16:creationId xmlns:a16="http://schemas.microsoft.com/office/drawing/2014/main" id="{E0A2E6E0-CCCA-4782-A949-35C6948B0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88079" y="5002749"/>
              <a:ext cx="720000" cy="720000"/>
            </a:xfrm>
            <a:prstGeom prst="rect">
              <a:avLst/>
            </a:prstGeom>
          </p:spPr>
        </p:pic>
        <p:pic>
          <p:nvPicPr>
            <p:cNvPr id="52" name="Graphic 51" descr="Butterfly">
              <a:extLst>
                <a:ext uri="{FF2B5EF4-FFF2-40B4-BE49-F238E27FC236}">
                  <a16:creationId xmlns:a16="http://schemas.microsoft.com/office/drawing/2014/main" id="{943F4C76-6387-4D96-827E-20F12317F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1385" y="5080696"/>
              <a:ext cx="720000" cy="720000"/>
            </a:xfrm>
            <a:prstGeom prst="rect">
              <a:avLst/>
            </a:prstGeom>
          </p:spPr>
        </p:pic>
      </p:grpSp>
      <p:sp>
        <p:nvSpPr>
          <p:cNvPr id="56" name="Arrow: Curved Right 55">
            <a:extLst>
              <a:ext uri="{FF2B5EF4-FFF2-40B4-BE49-F238E27FC236}">
                <a16:creationId xmlns:a16="http://schemas.microsoft.com/office/drawing/2014/main" id="{A612DFB6-BAC2-44E2-91F6-C052D0205AF6}"/>
              </a:ext>
            </a:extLst>
          </p:cNvPr>
          <p:cNvSpPr/>
          <p:nvPr/>
        </p:nvSpPr>
        <p:spPr>
          <a:xfrm rot="14968789" flipV="1">
            <a:off x="9196671" y="5733295"/>
            <a:ext cx="750558" cy="1145082"/>
          </a:xfrm>
          <a:prstGeom prst="curvedRightArrow">
            <a:avLst>
              <a:gd name="adj1" fmla="val 25000"/>
              <a:gd name="adj2" fmla="val 74984"/>
              <a:gd name="adj3" fmla="val 45996"/>
            </a:avLst>
          </a:prstGeom>
          <a:solidFill>
            <a:srgbClr val="58A4C0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olini" panose="03000502040302020204" pitchFamily="66" charset="0"/>
              <a:ea typeface="+mn-ea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4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7" grpId="0" animBg="1"/>
      <p:bldP spid="14" grpId="0" animBg="1"/>
      <p:bldP spid="42" grpId="0" animBg="1"/>
      <p:bldP spid="43" grpId="0" animBg="1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A47A9-4E09-1D4D-AE35-A82E79C6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388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Emerging </a:t>
            </a:r>
            <a:r>
              <a:rPr lang="de-DE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population</a:t>
            </a:r>
            <a:r>
              <a:rPr lang="de-DE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dynamics</a:t>
            </a:r>
            <a:endParaRPr lang="de-DE" sz="4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9B578-4AAC-BA48-B84C-74E8CAAB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18" y="788123"/>
            <a:ext cx="9511204" cy="2507940"/>
          </a:xfrm>
        </p:spPr>
        <p:txBody>
          <a:bodyPr>
            <a:normAutofit/>
          </a:bodyPr>
          <a:lstStyle/>
          <a:p>
            <a:pPr marL="270000" indent="-162000">
              <a:spcBef>
                <a:spcPts val="283"/>
              </a:spcBef>
              <a:buClr>
                <a:srgbClr val="000000"/>
              </a:buClr>
              <a:buSzPct val="40000"/>
              <a:buFont typeface="Wingdings" charset="2"/>
              <a:buChar char=""/>
            </a:pPr>
            <a:endParaRPr lang="en-GB" sz="24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08000" indent="0">
              <a:spcBef>
                <a:spcPts val="283"/>
              </a:spcBef>
              <a:buClr>
                <a:srgbClr val="000000"/>
              </a:buClr>
              <a:buSzPct val="40000"/>
              <a:buNone/>
            </a:pPr>
            <a:r>
              <a:rPr lang="en-GB" sz="2400" b="1" spc="-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Bottom-up approach</a:t>
            </a:r>
          </a:p>
          <a:p>
            <a:pPr marL="108000" indent="0">
              <a:spcBef>
                <a:spcPts val="283"/>
              </a:spcBef>
              <a:buClr>
                <a:srgbClr val="000000"/>
              </a:buClr>
              <a:buSzPct val="40000"/>
              <a:buNone/>
            </a:pPr>
            <a:r>
              <a:rPr lang="en-GB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 knowledge about behaviour of single individuals to infer properties of the larger population or community</a:t>
            </a:r>
          </a:p>
          <a:p>
            <a:pPr marL="270000" indent="-162000">
              <a:spcBef>
                <a:spcPts val="283"/>
              </a:spcBef>
              <a:buClr>
                <a:srgbClr val="000000"/>
              </a:buClr>
              <a:buSzPct val="40000"/>
              <a:buFont typeface="Wingdings" charset="2"/>
              <a:buChar char=""/>
            </a:pPr>
            <a:endParaRPr lang="en-GB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436088-B7D7-D74E-9FFD-72745883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60725" y="2488475"/>
            <a:ext cx="4674973" cy="4037765"/>
          </a:xfrm>
          <a:prstGeom prst="rect">
            <a:avLst/>
          </a:prstGeom>
          <a:ln w="0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B9000B9-F095-584A-A55B-EA0BDC11A4BF}"/>
              </a:ext>
            </a:extLst>
          </p:cNvPr>
          <p:cNvSpPr txBox="1"/>
          <p:nvPr/>
        </p:nvSpPr>
        <p:spPr>
          <a:xfrm>
            <a:off x="8499425" y="6542725"/>
            <a:ext cx="35942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5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Reuter, et al. (2010) Basic </a:t>
            </a:r>
            <a:r>
              <a:rPr lang="en-GB" sz="105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Appl</a:t>
            </a:r>
            <a:r>
              <a:rPr lang="en-GB" sz="105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GB" sz="105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Ecol</a:t>
            </a:r>
            <a:r>
              <a:rPr lang="en-GB" sz="105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11: 572-581.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B1505-0D0F-4907-AD4B-9BA090EF3CFB}"/>
              </a:ext>
            </a:extLst>
          </p:cNvPr>
          <p:cNvSpPr txBox="1"/>
          <p:nvPr/>
        </p:nvSpPr>
        <p:spPr>
          <a:xfrm>
            <a:off x="127318" y="686595"/>
            <a:ext cx="9242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indent="0">
              <a:buClr>
                <a:srgbClr val="000000"/>
              </a:buClr>
              <a:buSzPct val="40000"/>
              <a:buNone/>
            </a:pPr>
            <a:r>
              <a:rPr lang="en-GB" sz="2000" i="1" spc="-1" dirty="0">
                <a:latin typeface="Verdana" panose="020B0604030504040204" pitchFamily="34" charset="0"/>
                <a:ea typeface="Verdana" panose="020B0604030504040204" pitchFamily="34" charset="0"/>
              </a:rPr>
              <a:t>“The whole is more than the sum of its parts</a:t>
            </a:r>
            <a:r>
              <a:rPr lang="en-GB" sz="2000" spc="-1" dirty="0">
                <a:latin typeface="Verdana" panose="020B0604030504040204" pitchFamily="34" charset="0"/>
                <a:ea typeface="Verdana" panose="020B0604030504040204" pitchFamily="34" charset="0"/>
              </a:rPr>
              <a:t>” – Aristotle</a:t>
            </a:r>
          </a:p>
        </p:txBody>
      </p:sp>
      <p:pic>
        <p:nvPicPr>
          <p:cNvPr id="8" name="Grafik 51">
            <a:extLst>
              <a:ext uri="{FF2B5EF4-FFF2-40B4-BE49-F238E27FC236}">
                <a16:creationId xmlns:a16="http://schemas.microsoft.com/office/drawing/2014/main" id="{B6352F73-3B72-4F95-A897-B4D65E4C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6" y="2488475"/>
            <a:ext cx="4570058" cy="4054250"/>
          </a:xfrm>
          <a:prstGeom prst="rect">
            <a:avLst/>
          </a:prstGeom>
        </p:spPr>
      </p:pic>
      <p:sp>
        <p:nvSpPr>
          <p:cNvPr id="9" name="Freeform 502">
            <a:extLst>
              <a:ext uri="{FF2B5EF4-FFF2-40B4-BE49-F238E27FC236}">
                <a16:creationId xmlns:a16="http://schemas.microsoft.com/office/drawing/2014/main" id="{228F2561-F720-4672-BD30-7788288842BC}"/>
              </a:ext>
            </a:extLst>
          </p:cNvPr>
          <p:cNvSpPr>
            <a:spLocks noEditPoints="1"/>
          </p:cNvSpPr>
          <p:nvPr/>
        </p:nvSpPr>
        <p:spPr bwMode="auto">
          <a:xfrm rot="19886479">
            <a:off x="491295" y="4140546"/>
            <a:ext cx="3064126" cy="1913107"/>
          </a:xfrm>
          <a:custGeom>
            <a:avLst/>
            <a:gdLst>
              <a:gd name="T0" fmla="*/ 685 w 1319"/>
              <a:gd name="T1" fmla="*/ 39 h 237"/>
              <a:gd name="T2" fmla="*/ 684 w 1319"/>
              <a:gd name="T3" fmla="*/ 48 h 237"/>
              <a:gd name="T4" fmla="*/ 686 w 1319"/>
              <a:gd name="T5" fmla="*/ 40 h 237"/>
              <a:gd name="T6" fmla="*/ 689 w 1319"/>
              <a:gd name="T7" fmla="*/ 38 h 237"/>
              <a:gd name="T8" fmla="*/ 1030 w 1319"/>
              <a:gd name="T9" fmla="*/ 43 h 237"/>
              <a:gd name="T10" fmla="*/ 1319 w 1319"/>
              <a:gd name="T11" fmla="*/ 126 h 237"/>
              <a:gd name="T12" fmla="*/ 1278 w 1319"/>
              <a:gd name="T13" fmla="*/ 85 h 237"/>
              <a:gd name="T14" fmla="*/ 1098 w 1319"/>
              <a:gd name="T15" fmla="*/ 53 h 237"/>
              <a:gd name="T16" fmla="*/ 927 w 1319"/>
              <a:gd name="T17" fmla="*/ 38 h 237"/>
              <a:gd name="T18" fmla="*/ 835 w 1319"/>
              <a:gd name="T19" fmla="*/ 36 h 237"/>
              <a:gd name="T20" fmla="*/ 809 w 1319"/>
              <a:gd name="T21" fmla="*/ 36 h 237"/>
              <a:gd name="T22" fmla="*/ 927 w 1319"/>
              <a:gd name="T23" fmla="*/ 39 h 237"/>
              <a:gd name="T24" fmla="*/ 906 w 1319"/>
              <a:gd name="T25" fmla="*/ 40 h 237"/>
              <a:gd name="T26" fmla="*/ 954 w 1319"/>
              <a:gd name="T27" fmla="*/ 43 h 237"/>
              <a:gd name="T28" fmla="*/ 718 w 1319"/>
              <a:gd name="T29" fmla="*/ 40 h 237"/>
              <a:gd name="T30" fmla="*/ 1084 w 1319"/>
              <a:gd name="T31" fmla="*/ 57 h 237"/>
              <a:gd name="T32" fmla="*/ 954 w 1319"/>
              <a:gd name="T33" fmla="*/ 48 h 237"/>
              <a:gd name="T34" fmla="*/ 688 w 1319"/>
              <a:gd name="T35" fmla="*/ 45 h 237"/>
              <a:gd name="T36" fmla="*/ 692 w 1319"/>
              <a:gd name="T37" fmla="*/ 45 h 237"/>
              <a:gd name="T38" fmla="*/ 941 w 1319"/>
              <a:gd name="T39" fmla="*/ 49 h 237"/>
              <a:gd name="T40" fmla="*/ 1142 w 1319"/>
              <a:gd name="T41" fmla="*/ 69 h 237"/>
              <a:gd name="T42" fmla="*/ 1291 w 1319"/>
              <a:gd name="T43" fmla="*/ 105 h 237"/>
              <a:gd name="T44" fmla="*/ 1300 w 1319"/>
              <a:gd name="T45" fmla="*/ 134 h 237"/>
              <a:gd name="T46" fmla="*/ 1171 w 1319"/>
              <a:gd name="T47" fmla="*/ 185 h 237"/>
              <a:gd name="T48" fmla="*/ 765 w 1319"/>
              <a:gd name="T49" fmla="*/ 221 h 237"/>
              <a:gd name="T50" fmla="*/ 244 w 1319"/>
              <a:gd name="T51" fmla="*/ 206 h 237"/>
              <a:gd name="T52" fmla="*/ 14 w 1319"/>
              <a:gd name="T53" fmla="*/ 149 h 237"/>
              <a:gd name="T54" fmla="*/ 350 w 1319"/>
              <a:gd name="T55" fmla="*/ 42 h 237"/>
              <a:gd name="T56" fmla="*/ 774 w 1319"/>
              <a:gd name="T57" fmla="*/ 16 h 237"/>
              <a:gd name="T58" fmla="*/ 1123 w 1319"/>
              <a:gd name="T59" fmla="*/ 36 h 237"/>
              <a:gd name="T60" fmla="*/ 1130 w 1319"/>
              <a:gd name="T61" fmla="*/ 38 h 237"/>
              <a:gd name="T62" fmla="*/ 1137 w 1319"/>
              <a:gd name="T63" fmla="*/ 38 h 237"/>
              <a:gd name="T64" fmla="*/ 1144 w 1319"/>
              <a:gd name="T65" fmla="*/ 33 h 237"/>
              <a:gd name="T66" fmla="*/ 1143 w 1319"/>
              <a:gd name="T67" fmla="*/ 25 h 237"/>
              <a:gd name="T68" fmla="*/ 1137 w 1319"/>
              <a:gd name="T69" fmla="*/ 20 h 237"/>
              <a:gd name="T70" fmla="*/ 1131 w 1319"/>
              <a:gd name="T71" fmla="*/ 19 h 237"/>
              <a:gd name="T72" fmla="*/ 1122 w 1319"/>
              <a:gd name="T73" fmla="*/ 19 h 237"/>
              <a:gd name="T74" fmla="*/ 920 w 1319"/>
              <a:gd name="T75" fmla="*/ 2 h 237"/>
              <a:gd name="T76" fmla="*/ 750 w 1319"/>
              <a:gd name="T77" fmla="*/ 1 h 237"/>
              <a:gd name="T78" fmla="*/ 385 w 1319"/>
              <a:gd name="T79" fmla="*/ 23 h 237"/>
              <a:gd name="T80" fmla="*/ 65 w 1319"/>
              <a:gd name="T81" fmla="*/ 94 h 237"/>
              <a:gd name="T82" fmla="*/ 7 w 1319"/>
              <a:gd name="T83" fmla="*/ 168 h 237"/>
              <a:gd name="T84" fmla="*/ 158 w 1319"/>
              <a:gd name="T85" fmla="*/ 212 h 237"/>
              <a:gd name="T86" fmla="*/ 992 w 1319"/>
              <a:gd name="T87" fmla="*/ 223 h 237"/>
              <a:gd name="T88" fmla="*/ 1284 w 1319"/>
              <a:gd name="T89" fmla="*/ 161 h 237"/>
              <a:gd name="T90" fmla="*/ 1319 w 1319"/>
              <a:gd name="T91" fmla="*/ 126 h 237"/>
              <a:gd name="T92" fmla="*/ 985 w 1319"/>
              <a:gd name="T93" fmla="*/ 52 h 237"/>
              <a:gd name="T94" fmla="*/ 688 w 1319"/>
              <a:gd name="T95" fmla="*/ 44 h 237"/>
              <a:gd name="T96" fmla="*/ 1041 w 1319"/>
              <a:gd name="T97" fmla="*/ 46 h 237"/>
              <a:gd name="T98" fmla="*/ 688 w 1319"/>
              <a:gd name="T99" fmla="*/ 45 h 237"/>
              <a:gd name="T100" fmla="*/ 1270 w 1319"/>
              <a:gd name="T101" fmla="*/ 96 h 237"/>
              <a:gd name="T102" fmla="*/ 688 w 1319"/>
              <a:gd name="T103" fmla="*/ 46 h 237"/>
              <a:gd name="T104" fmla="*/ 769 w 1319"/>
              <a:gd name="T105" fmla="*/ 37 h 237"/>
              <a:gd name="T106" fmla="*/ 926 w 1319"/>
              <a:gd name="T107" fmla="*/ 46 h 237"/>
              <a:gd name="T108" fmla="*/ 986 w 1319"/>
              <a:gd name="T109" fmla="*/ 52 h 237"/>
              <a:gd name="T110" fmla="*/ 687 w 1319"/>
              <a:gd name="T111" fmla="*/ 41 h 237"/>
              <a:gd name="T112" fmla="*/ 689 w 1319"/>
              <a:gd name="T113" fmla="*/ 38 h 237"/>
              <a:gd name="T114" fmla="*/ 689 w 1319"/>
              <a:gd name="T115" fmla="*/ 45 h 237"/>
              <a:gd name="T116" fmla="*/ 688 w 1319"/>
              <a:gd name="T117" fmla="*/ 41 h 237"/>
              <a:gd name="T118" fmla="*/ 689 w 1319"/>
              <a:gd name="T119" fmla="*/ 4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19" h="237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0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Box 4">
            <a:extLst>
              <a:ext uri="{FF2B5EF4-FFF2-40B4-BE49-F238E27FC236}">
                <a16:creationId xmlns:a16="http://schemas.microsoft.com/office/drawing/2014/main" id="{67798E84-4714-497D-ACCF-8A2D234D8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6001" y="6467039"/>
            <a:ext cx="1722971" cy="39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4617B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50800" dir="2700000" algn="tl">
                    <a:srgbClr val="000000">
                      <a:alpha val="86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@</a:t>
            </a:r>
            <a:r>
              <a:rPr kumimoji="0" lang="en-GB" alt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50800" dir="2700000" algn="tl">
                    <a:srgbClr val="000000">
                      <a:alpha val="86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BocediGreta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50800" dir="2700000" algn="tl">
                  <a:srgbClr val="000000">
                    <a:alpha val="86000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3337A9-2A42-4505-971C-2B2EA3564224}"/>
              </a:ext>
            </a:extLst>
          </p:cNvPr>
          <p:cNvGrpSpPr/>
          <p:nvPr/>
        </p:nvGrpSpPr>
        <p:grpSpPr>
          <a:xfrm>
            <a:off x="9366641" y="2147848"/>
            <a:ext cx="2850808" cy="2562302"/>
            <a:chOff x="2125993" y="2062892"/>
            <a:chExt cx="2138106" cy="1921727"/>
          </a:xfrm>
        </p:grpSpPr>
        <p:pic>
          <p:nvPicPr>
            <p:cNvPr id="106" name="Picture 2" descr="Orangutan quiz | WWF">
              <a:extLst>
                <a:ext uri="{FF2B5EF4-FFF2-40B4-BE49-F238E27FC236}">
                  <a16:creationId xmlns:a16="http://schemas.microsoft.com/office/drawing/2014/main" id="{595E2B00-C3BF-4C5A-9129-38C85612C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069" y="2062892"/>
              <a:ext cx="2105030" cy="1921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198876B-D9E4-4810-B4E0-8F9DD649B31B}"/>
                </a:ext>
              </a:extLst>
            </p:cNvPr>
            <p:cNvSpPr/>
            <p:nvPr/>
          </p:nvSpPr>
          <p:spPr>
            <a:xfrm>
              <a:off x="2125993" y="2072651"/>
              <a:ext cx="1174841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6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Orangutan</a:t>
              </a:r>
              <a:endParaRPr kumimoji="0" lang="en-GB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EF4A958-B375-4E24-BBA0-54923CE80BC6}"/>
                </a:ext>
              </a:extLst>
            </p:cNvPr>
            <p:cNvSpPr/>
            <p:nvPr/>
          </p:nvSpPr>
          <p:spPr>
            <a:xfrm>
              <a:off x="2159069" y="3468687"/>
              <a:ext cx="1890959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Seaman et al. (2021)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Landscape Ecol.</a:t>
              </a:r>
              <a:endPara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</p:grpSp>
      <p:pic>
        <p:nvPicPr>
          <p:cNvPr id="57" name="Picture 56" descr="Logo&#10;&#10;Description automatically generated">
            <a:extLst>
              <a:ext uri="{FF2B5EF4-FFF2-40B4-BE49-F238E27FC236}">
                <a16:creationId xmlns:a16="http://schemas.microsoft.com/office/drawing/2014/main" id="{17025F49-F5EF-4ACA-B1BE-8B99CB026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7" y="128628"/>
            <a:ext cx="2367347" cy="133173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C18EAC7-C6C9-4DA9-820F-AB8E55872BA4}"/>
              </a:ext>
            </a:extLst>
          </p:cNvPr>
          <p:cNvSpPr/>
          <p:nvPr/>
        </p:nvSpPr>
        <p:spPr>
          <a:xfrm>
            <a:off x="3028" y="2042140"/>
            <a:ext cx="9752764" cy="2741716"/>
          </a:xfrm>
          <a:prstGeom prst="rect">
            <a:avLst/>
          </a:prstGeom>
          <a:noFill/>
          <a:ln w="19050">
            <a:noFill/>
          </a:ln>
        </p:spPr>
        <p:txBody>
          <a:bodyPr wrap="square" lIns="240000" tIns="240000" rIns="240000" bIns="240000">
            <a:spAutoFit/>
          </a:bodyPr>
          <a:lstStyle/>
          <a:p>
            <a:pPr marL="457189" marR="0" lvl="0" indent="-45718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ü"/>
              <a:tabLst>
                <a:tab pos="623984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Investigate species’ eco-evolutionary responses to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4546A">
                  <a:lumMod val="75000"/>
                </a:srgbClr>
              </a:buClr>
              <a:buSzTx/>
              <a:buFontTx/>
              <a:buNone/>
              <a:tabLst>
                <a:tab pos="623984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    environmental changes across their ranges</a:t>
            </a:r>
          </a:p>
          <a:p>
            <a:pPr marL="457189" marR="0" lvl="0" indent="-45718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ü"/>
              <a:tabLst>
                <a:tab pos="623984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  <a:sym typeface="Wingdings" pitchFamily="2" charset="2"/>
              </a:rPr>
              <a:t>Develop new theory to increase understanding</a:t>
            </a:r>
          </a:p>
          <a:p>
            <a:pPr marL="457189" marR="0" lvl="0" indent="-45718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ü"/>
              <a:tabLst>
                <a:tab pos="623984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  <a:sym typeface="Wingdings" pitchFamily="2" charset="2"/>
              </a:rPr>
              <a:t>Tool for exploring relative effectiveness of alternative management interventions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FA499C3-55BA-4F1B-A5A1-75A091E4645B}"/>
              </a:ext>
            </a:extLst>
          </p:cNvPr>
          <p:cNvGrpSpPr/>
          <p:nvPr/>
        </p:nvGrpSpPr>
        <p:grpSpPr>
          <a:xfrm>
            <a:off x="2626138" y="-61722"/>
            <a:ext cx="2901553" cy="2182056"/>
            <a:chOff x="950229" y="313010"/>
            <a:chExt cx="2176165" cy="163654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272E936-ACFE-49A2-BEDE-395E56E72D11}"/>
                </a:ext>
              </a:extLst>
            </p:cNvPr>
            <p:cNvGrpSpPr/>
            <p:nvPr/>
          </p:nvGrpSpPr>
          <p:grpSpPr>
            <a:xfrm>
              <a:off x="971599" y="313010"/>
              <a:ext cx="2154795" cy="1636542"/>
              <a:chOff x="971599" y="313010"/>
              <a:chExt cx="2154795" cy="1636542"/>
            </a:xfrm>
          </p:grpSpPr>
          <p:pic>
            <p:nvPicPr>
              <p:cNvPr id="71" name="Picture 2" descr="Image result for Neovison vison">
                <a:extLst>
                  <a:ext uri="{FF2B5EF4-FFF2-40B4-BE49-F238E27FC236}">
                    <a16:creationId xmlns:a16="http://schemas.microsoft.com/office/drawing/2014/main" id="{3A45C2D7-3409-4796-8B1E-9F977D2505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535" r="18902"/>
              <a:stretch/>
            </p:blipFill>
            <p:spPr bwMode="auto">
              <a:xfrm>
                <a:off x="971599" y="355777"/>
                <a:ext cx="2154795" cy="1593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D69AF03-4259-4B49-81BE-5A67701D3DBC}"/>
                  </a:ext>
                </a:extLst>
              </p:cNvPr>
              <p:cNvSpPr/>
              <p:nvPr/>
            </p:nvSpPr>
            <p:spPr>
              <a:xfrm>
                <a:off x="971599" y="313010"/>
                <a:ext cx="1601641" cy="284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86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volini" panose="03000502040302020204" pitchFamily="66" charset="0"/>
                    <a:ea typeface="+mn-ea"/>
                    <a:cs typeface="Cavolini" panose="03000502040302020204" pitchFamily="66" charset="0"/>
                  </a:rPr>
                  <a:t>American mink</a:t>
                </a:r>
                <a:endParaRPr kumimoji="0" lang="en-GB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endParaRPr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5F7E8BB-AE89-4D67-BD3A-8CFC00AE24A9}"/>
                </a:ext>
              </a:extLst>
            </p:cNvPr>
            <p:cNvSpPr/>
            <p:nvPr/>
          </p:nvSpPr>
          <p:spPr>
            <a:xfrm>
              <a:off x="950229" y="1501889"/>
              <a:ext cx="2056589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Fraser et al. 2015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Divers. Distrib.</a:t>
              </a:r>
              <a:endPara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3C12F9C-240E-4260-9891-B8D4F6DBA908}"/>
              </a:ext>
            </a:extLst>
          </p:cNvPr>
          <p:cNvGrpSpPr/>
          <p:nvPr/>
        </p:nvGrpSpPr>
        <p:grpSpPr>
          <a:xfrm>
            <a:off x="5483998" y="-35799"/>
            <a:ext cx="3096095" cy="2194303"/>
            <a:chOff x="3544567" y="319833"/>
            <a:chExt cx="2322071" cy="164572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AD5E800-3EBA-4A32-8D97-1403EFF8A23F}"/>
                </a:ext>
              </a:extLst>
            </p:cNvPr>
            <p:cNvGrpSpPr/>
            <p:nvPr/>
          </p:nvGrpSpPr>
          <p:grpSpPr>
            <a:xfrm>
              <a:off x="3575580" y="319833"/>
              <a:ext cx="2291058" cy="1623384"/>
              <a:chOff x="3143532" y="319833"/>
              <a:chExt cx="2291058" cy="1623384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A37DA671-6FC8-4DE3-940E-DCCD64A81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3532" y="350303"/>
                <a:ext cx="2224586" cy="1592914"/>
              </a:xfrm>
              <a:prstGeom prst="rect">
                <a:avLst/>
              </a:prstGeom>
            </p:spPr>
          </p:pic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83B4113-15BC-4767-9128-C880766575C2}"/>
                  </a:ext>
                </a:extLst>
              </p:cNvPr>
              <p:cNvSpPr/>
              <p:nvPr/>
            </p:nvSpPr>
            <p:spPr>
              <a:xfrm>
                <a:off x="3575981" y="319833"/>
                <a:ext cx="1858609" cy="28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86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volini" panose="03000502040302020204" pitchFamily="66" charset="0"/>
                    <a:ea typeface="+mn-ea"/>
                    <a:cs typeface="Cavolini" panose="03000502040302020204" pitchFamily="66" charset="0"/>
                  </a:rPr>
                  <a:t>Asian crested ibis</a:t>
                </a:r>
                <a:endParaRPr kumimoji="0" lang="en-GB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43E52DA-2A3C-49CD-A1BF-100CA462EF56}"/>
                </a:ext>
              </a:extLst>
            </p:cNvPr>
            <p:cNvSpPr/>
            <p:nvPr/>
          </p:nvSpPr>
          <p:spPr>
            <a:xfrm>
              <a:off x="3544567" y="1526979"/>
              <a:ext cx="1728192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Sun et al. 2016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Divers. Distrib.</a:t>
              </a:r>
              <a:endPara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03F5EC6-C11B-40F9-A8BB-9188A9481FB0}"/>
              </a:ext>
            </a:extLst>
          </p:cNvPr>
          <p:cNvGrpSpPr/>
          <p:nvPr/>
        </p:nvGrpSpPr>
        <p:grpSpPr>
          <a:xfrm>
            <a:off x="8491463" y="-16206"/>
            <a:ext cx="4128459" cy="2144392"/>
            <a:chOff x="2029934" y="67733"/>
            <a:chExt cx="3096344" cy="1608294"/>
          </a:xfrm>
        </p:grpSpPr>
        <p:pic>
          <p:nvPicPr>
            <p:cNvPr id="79" name="Picture 2" descr="Armenia Welcomes A New Caucasian Leopard | WWF">
              <a:extLst>
                <a:ext uri="{FF2B5EF4-FFF2-40B4-BE49-F238E27FC236}">
                  <a16:creationId xmlns:a16="http://schemas.microsoft.com/office/drawing/2014/main" id="{3336E4D4-D94A-42C6-AB33-9D5D3A526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934" y="81227"/>
              <a:ext cx="2842217" cy="159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FB84466-F2A6-4EC9-A44A-71722A988C9C}"/>
                </a:ext>
              </a:extLst>
            </p:cNvPr>
            <p:cNvSpPr/>
            <p:nvPr/>
          </p:nvSpPr>
          <p:spPr>
            <a:xfrm>
              <a:off x="3161469" y="67733"/>
              <a:ext cx="1619674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6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Persian leopard</a:t>
              </a:r>
              <a:endParaRPr kumimoji="0" lang="en-GB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E0080E5-9541-4F16-82DC-B775AF7114B7}"/>
                </a:ext>
              </a:extLst>
            </p:cNvPr>
            <p:cNvSpPr/>
            <p:nvPr/>
          </p:nvSpPr>
          <p:spPr>
            <a:xfrm>
              <a:off x="2029934" y="1397076"/>
              <a:ext cx="30963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Bleyhl et al. (2021) Ecol. Appl.</a:t>
              </a:r>
              <a:endPara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4AB3F1A-0457-4C80-B6E3-5454041D925C}"/>
              </a:ext>
            </a:extLst>
          </p:cNvPr>
          <p:cNvGrpSpPr/>
          <p:nvPr/>
        </p:nvGrpSpPr>
        <p:grpSpPr>
          <a:xfrm>
            <a:off x="-205066" y="4851510"/>
            <a:ext cx="3006937" cy="2025576"/>
            <a:chOff x="-177210" y="3626652"/>
            <a:chExt cx="2255203" cy="1519182"/>
          </a:xfrm>
        </p:grpSpPr>
        <p:pic>
          <p:nvPicPr>
            <p:cNvPr id="97" name="Picture 10" descr="Image result for maniola jurtina">
              <a:extLst>
                <a:ext uri="{FF2B5EF4-FFF2-40B4-BE49-F238E27FC236}">
                  <a16:creationId xmlns:a16="http://schemas.microsoft.com/office/drawing/2014/main" id="{85348774-E70B-4858-84B7-67977B93E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7210" y="3658987"/>
              <a:ext cx="2230271" cy="1486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65D6B35-92E0-435F-9070-D92A99569DC9}"/>
                </a:ext>
              </a:extLst>
            </p:cNvPr>
            <p:cNvSpPr/>
            <p:nvPr/>
          </p:nvSpPr>
          <p:spPr>
            <a:xfrm>
              <a:off x="-59008" y="3626652"/>
              <a:ext cx="2099849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Heikkinen et al. 2015 Biol. Cons. </a:t>
              </a:r>
              <a:endPara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D6202F0-E34E-41EA-92AE-31FE94F315CC}"/>
                </a:ext>
              </a:extLst>
            </p:cNvPr>
            <p:cNvSpPr/>
            <p:nvPr/>
          </p:nvSpPr>
          <p:spPr>
            <a:xfrm>
              <a:off x="281354" y="4830856"/>
              <a:ext cx="1796639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6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Meadow brown</a:t>
              </a:r>
              <a:endPara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061285E-357E-4015-9753-188456D9C44D}"/>
              </a:ext>
            </a:extLst>
          </p:cNvPr>
          <p:cNvGrpSpPr/>
          <p:nvPr/>
        </p:nvGrpSpPr>
        <p:grpSpPr>
          <a:xfrm>
            <a:off x="8617941" y="4675882"/>
            <a:ext cx="3585269" cy="2203200"/>
            <a:chOff x="3376176" y="5166658"/>
            <a:chExt cx="2688952" cy="165240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8C2A805-FF20-4DE7-8B85-0D0D976473EF}"/>
                </a:ext>
              </a:extLst>
            </p:cNvPr>
            <p:cNvGrpSpPr/>
            <p:nvPr/>
          </p:nvGrpSpPr>
          <p:grpSpPr>
            <a:xfrm>
              <a:off x="3376176" y="5166658"/>
              <a:ext cx="2688952" cy="1652400"/>
              <a:chOff x="3376176" y="4992451"/>
              <a:chExt cx="2688952" cy="1652400"/>
            </a:xfrm>
          </p:grpSpPr>
          <p:pic>
            <p:nvPicPr>
              <p:cNvPr id="95" name="Picture 16" descr="P1060275.JPG">
                <a:extLst>
                  <a:ext uri="{FF2B5EF4-FFF2-40B4-BE49-F238E27FC236}">
                    <a16:creationId xmlns:a16="http://schemas.microsoft.com/office/drawing/2014/main" id="{9B4158CA-EABC-44BB-8466-F34A0B9EE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6176" y="4992451"/>
                <a:ext cx="2688952" cy="165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436F5B6-1929-428A-8A08-8AA12304D67A}"/>
                  </a:ext>
                </a:extLst>
              </p:cNvPr>
              <p:cNvSpPr/>
              <p:nvPr/>
            </p:nvSpPr>
            <p:spPr>
              <a:xfrm>
                <a:off x="3376176" y="4994378"/>
                <a:ext cx="2001990" cy="284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86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volini" panose="03000502040302020204" pitchFamily="66" charset="0"/>
                    <a:ea typeface="+mn-ea"/>
                    <a:cs typeface="Cavolini" panose="03000502040302020204" pitchFamily="66" charset="0"/>
                  </a:rPr>
                  <a:t>Cabanis’s greenbul </a:t>
                </a:r>
                <a:endParaRPr kumimoji="0" lang="en-GB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9EFCD22-AF70-4592-834D-A6887B19AA9D}"/>
                </a:ext>
              </a:extLst>
            </p:cNvPr>
            <p:cNvSpPr/>
            <p:nvPr/>
          </p:nvSpPr>
          <p:spPr>
            <a:xfrm>
              <a:off x="4480773" y="6330731"/>
              <a:ext cx="1582032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91000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Aben et al. 2016 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91000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J. Appl. Ecol.</a:t>
              </a:r>
              <a:endPara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91000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20A9B58-EA86-4034-B0C3-5045A6C2727F}"/>
              </a:ext>
            </a:extLst>
          </p:cNvPr>
          <p:cNvGrpSpPr/>
          <p:nvPr/>
        </p:nvGrpSpPr>
        <p:grpSpPr>
          <a:xfrm>
            <a:off x="2530809" y="4718004"/>
            <a:ext cx="3002483" cy="2145901"/>
            <a:chOff x="6720257" y="456788"/>
            <a:chExt cx="2251862" cy="160942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C78264E-0E16-4CA6-A31D-4800B9F235ED}"/>
                </a:ext>
              </a:extLst>
            </p:cNvPr>
            <p:cNvGrpSpPr/>
            <p:nvPr/>
          </p:nvGrpSpPr>
          <p:grpSpPr>
            <a:xfrm>
              <a:off x="6720257" y="491308"/>
              <a:ext cx="2251862" cy="1574906"/>
              <a:chOff x="5418851" y="585607"/>
              <a:chExt cx="2251862" cy="1574906"/>
            </a:xfrm>
          </p:grpSpPr>
          <p:pic>
            <p:nvPicPr>
              <p:cNvPr id="101" name="Picture 12" descr="Image result for round gobi baltic">
                <a:extLst>
                  <a:ext uri="{FF2B5EF4-FFF2-40B4-BE49-F238E27FC236}">
                    <a16:creationId xmlns:a16="http://schemas.microsoft.com/office/drawing/2014/main" id="{05FCC606-7BC8-4FDB-A3BA-AA6F9DE700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851" y="585607"/>
                <a:ext cx="2099873" cy="1574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4BB3CE5-47ED-4551-9E83-A9AAE5DAF039}"/>
                  </a:ext>
                </a:extLst>
              </p:cNvPr>
              <p:cNvSpPr/>
              <p:nvPr/>
            </p:nvSpPr>
            <p:spPr>
              <a:xfrm>
                <a:off x="6206345" y="1870273"/>
                <a:ext cx="1464368" cy="28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86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volini" panose="03000502040302020204" pitchFamily="66" charset="0"/>
                    <a:ea typeface="+mn-ea"/>
                    <a:cs typeface="Cavolini" panose="03000502040302020204" pitchFamily="66" charset="0"/>
                  </a:rPr>
                  <a:t>Round goby</a:t>
                </a:r>
                <a:endParaRPr kumimoji="0" lang="en-GB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endParaRPr>
              </a:p>
            </p:txBody>
          </p:sp>
        </p:grp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A39813D-8DDF-4838-92D6-58FA9D877C96}"/>
                </a:ext>
              </a:extLst>
            </p:cNvPr>
            <p:cNvSpPr/>
            <p:nvPr/>
          </p:nvSpPr>
          <p:spPr>
            <a:xfrm>
              <a:off x="6720479" y="456788"/>
              <a:ext cx="2099849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Samson et al. 2017 Front. Ecol. Evol.</a:t>
              </a:r>
              <a:endPara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6F09214-3B59-4191-9AC9-D9CCD6BF213A}"/>
              </a:ext>
            </a:extLst>
          </p:cNvPr>
          <p:cNvGrpSpPr/>
          <p:nvPr/>
        </p:nvGrpSpPr>
        <p:grpSpPr>
          <a:xfrm>
            <a:off x="5262484" y="4632053"/>
            <a:ext cx="3386993" cy="2229476"/>
            <a:chOff x="6710893" y="4451262"/>
            <a:chExt cx="2540245" cy="1672107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6A132D6-A167-427C-B39B-4425928DC72F}"/>
                </a:ext>
              </a:extLst>
            </p:cNvPr>
            <p:cNvGrpSpPr/>
            <p:nvPr/>
          </p:nvGrpSpPr>
          <p:grpSpPr>
            <a:xfrm>
              <a:off x="6710893" y="4451262"/>
              <a:ext cx="2509709" cy="1672107"/>
              <a:chOff x="6710893" y="4451262"/>
              <a:chExt cx="2509709" cy="1672107"/>
            </a:xfrm>
          </p:grpSpPr>
          <p:pic>
            <p:nvPicPr>
              <p:cNvPr id="85" name="Picture 2" descr="Image result for eurasian lynx">
                <a:extLst>
                  <a:ext uri="{FF2B5EF4-FFF2-40B4-BE49-F238E27FC236}">
                    <a16:creationId xmlns:a16="http://schemas.microsoft.com/office/drawing/2014/main" id="{6BE3B6B0-1FBF-4293-A54F-8EBCCD725A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87" y="4471337"/>
                <a:ext cx="2487115" cy="1652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CECB97-84D9-496A-8921-81BBCD49ABCC}"/>
                  </a:ext>
                </a:extLst>
              </p:cNvPr>
              <p:cNvSpPr/>
              <p:nvPr/>
            </p:nvSpPr>
            <p:spPr>
              <a:xfrm>
                <a:off x="6710893" y="4451262"/>
                <a:ext cx="1447753" cy="284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86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volini" panose="03000502040302020204" pitchFamily="66" charset="0"/>
                    <a:ea typeface="+mn-ea"/>
                    <a:cs typeface="Cavolini" panose="03000502040302020204" pitchFamily="66" charset="0"/>
                  </a:rPr>
                  <a:t>Eurasian lynx</a:t>
                </a: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endParaRPr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0758481-BDFF-456B-9858-54EF556AE49E}"/>
                </a:ext>
              </a:extLst>
            </p:cNvPr>
            <p:cNvSpPr/>
            <p:nvPr/>
          </p:nvSpPr>
          <p:spPr>
            <a:xfrm>
              <a:off x="7348908" y="5660305"/>
              <a:ext cx="1902230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Ovenden et al. 2019 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Biol. Cons.</a:t>
              </a:r>
              <a:endPara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024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ersian leopards' natural reproduction turned unsuccessful - Tehran Times">
            <a:extLst>
              <a:ext uri="{FF2B5EF4-FFF2-40B4-BE49-F238E27FC236}">
                <a16:creationId xmlns:a16="http://schemas.microsoft.com/office/drawing/2014/main" id="{C253AF56-E604-4B32-9950-B228ECD06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b="11604"/>
          <a:stretch/>
        </p:blipFill>
        <p:spPr bwMode="auto">
          <a:xfrm>
            <a:off x="27" y="13"/>
            <a:ext cx="12191973" cy="685798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0BCCD-FE81-46A5-B477-3E4B54107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39" t="15326" r="9385" b="58627"/>
          <a:stretch/>
        </p:blipFill>
        <p:spPr>
          <a:xfrm>
            <a:off x="1839371" y="84405"/>
            <a:ext cx="8251853" cy="2009866"/>
          </a:xfrm>
          <a:prstGeom prst="rect">
            <a:avLst/>
          </a:prstGeom>
        </p:spPr>
      </p:pic>
      <p:pic>
        <p:nvPicPr>
          <p:cNvPr id="9218" name="Picture 2" descr="Dr. Benjamin Bleyhl — Biogeography">
            <a:extLst>
              <a:ext uri="{FF2B5EF4-FFF2-40B4-BE49-F238E27FC236}">
                <a16:creationId xmlns:a16="http://schemas.microsoft.com/office/drawing/2014/main" id="{82073ED9-687F-46BE-8AE3-8B570E01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11" y="162284"/>
            <a:ext cx="1696507" cy="18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923BA7-5CB4-4150-8E43-F646CC0F468B}"/>
              </a:ext>
            </a:extLst>
          </p:cNvPr>
          <p:cNvSpPr txBox="1">
            <a:spLocks/>
          </p:cNvSpPr>
          <p:nvPr/>
        </p:nvSpPr>
        <p:spPr>
          <a:xfrm>
            <a:off x="535911" y="2001696"/>
            <a:ext cx="4557933" cy="677532"/>
          </a:xfrm>
          <a:prstGeom prst="rect">
            <a:avLst/>
          </a:prstGeom>
          <a:noFill/>
          <a:ln>
            <a:noFill/>
          </a:ln>
        </p:spPr>
        <p:txBody>
          <a:bodyPr wrap="square" lIns="120000" rIns="336000">
            <a:noAutofit/>
          </a:bodyPr>
          <a:lstStyle/>
          <a:p>
            <a:pPr marL="457189" indent="-457189">
              <a:lnSpc>
                <a:spcPct val="200000"/>
              </a:lnSpc>
              <a:spcBef>
                <a:spcPct val="0"/>
              </a:spcBef>
              <a:buFont typeface="Cavolini" panose="03000502040302020204" pitchFamily="66" charset="0"/>
              <a:buChar char="х"/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Persecution</a:t>
            </a:r>
          </a:p>
          <a:p>
            <a:pPr marL="457189" indent="-457189">
              <a:lnSpc>
                <a:spcPct val="200000"/>
              </a:lnSpc>
              <a:spcBef>
                <a:spcPct val="0"/>
              </a:spcBef>
              <a:buFont typeface="Cavolini" panose="03000502040302020204" pitchFamily="66" charset="0"/>
              <a:buChar char="х"/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Prey depletion</a:t>
            </a: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7EE28D78-F9C4-42EA-A779-A13761D346C2}"/>
              </a:ext>
            </a:extLst>
          </p:cNvPr>
          <p:cNvSpPr>
            <a:spLocks noChangeAspect="1" noEditPoints="1"/>
          </p:cNvSpPr>
          <p:nvPr/>
        </p:nvSpPr>
        <p:spPr bwMode="auto">
          <a:xfrm rot="4478333" flipH="1">
            <a:off x="3361411" y="2683246"/>
            <a:ext cx="1129451" cy="665368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D11A10-9E58-4F35-BEF5-00CD1262D726}"/>
              </a:ext>
            </a:extLst>
          </p:cNvPr>
          <p:cNvGrpSpPr/>
          <p:nvPr/>
        </p:nvGrpSpPr>
        <p:grpSpPr>
          <a:xfrm>
            <a:off x="9116709" y="1576179"/>
            <a:ext cx="2794000" cy="2552700"/>
            <a:chOff x="6830158" y="164494"/>
            <a:chExt cx="2095500" cy="191452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13D6F1E9-6D92-4B43-B142-421D69FBB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158" y="164494"/>
              <a:ext cx="2095500" cy="191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A30307-DC8B-4B8E-8AB4-DDD23579E2C7}"/>
                </a:ext>
              </a:extLst>
            </p:cNvPr>
            <p:cNvSpPr/>
            <p:nvPr/>
          </p:nvSpPr>
          <p:spPr>
            <a:xfrm>
              <a:off x="6830158" y="184199"/>
              <a:ext cx="1796639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867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volini" panose="03000502040302020204" pitchFamily="66" charset="0"/>
                  <a:cs typeface="Cavolini" panose="03000502040302020204" pitchFamily="66" charset="0"/>
                </a:rPr>
                <a:t>Bezoar goat</a:t>
              </a:r>
              <a:endParaRPr lang="en-GB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7F980D-16EF-4B9C-89F4-58401406EBB6}"/>
              </a:ext>
            </a:extLst>
          </p:cNvPr>
          <p:cNvGrpSpPr/>
          <p:nvPr/>
        </p:nvGrpSpPr>
        <p:grpSpPr>
          <a:xfrm>
            <a:off x="8746092" y="4348191"/>
            <a:ext cx="3316040" cy="2214684"/>
            <a:chOff x="6552195" y="2243503"/>
            <a:chExt cx="2487030" cy="1661013"/>
          </a:xfrm>
        </p:grpSpPr>
        <p:pic>
          <p:nvPicPr>
            <p:cNvPr id="14" name="Picture 4" descr="Urial (Ovis vignei) at KPAC (source: Sindh Wildlife Department). | Download  Scientific Diagram">
              <a:extLst>
                <a:ext uri="{FF2B5EF4-FFF2-40B4-BE49-F238E27FC236}">
                  <a16:creationId xmlns:a16="http://schemas.microsoft.com/office/drawing/2014/main" id="{7F4347F4-D172-4F7E-AB9D-2AACD5B4A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195" y="2243503"/>
              <a:ext cx="2487030" cy="166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86604F-55B9-41D0-A177-61812E6C0983}"/>
                </a:ext>
              </a:extLst>
            </p:cNvPr>
            <p:cNvSpPr/>
            <p:nvPr/>
          </p:nvSpPr>
          <p:spPr>
            <a:xfrm>
              <a:off x="7728477" y="3596739"/>
              <a:ext cx="1253745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867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volini" panose="03000502040302020204" pitchFamily="66" charset="0"/>
                  <a:cs typeface="Cavolini" panose="03000502040302020204" pitchFamily="66" charset="0"/>
                </a:rPr>
                <a:t>Urial sheep</a:t>
              </a:r>
              <a:endParaRPr lang="en-GB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CE669EF-003E-4B83-8569-086CB09B153E}"/>
              </a:ext>
            </a:extLst>
          </p:cNvPr>
          <p:cNvSpPr txBox="1">
            <a:spLocks/>
          </p:cNvSpPr>
          <p:nvPr/>
        </p:nvSpPr>
        <p:spPr>
          <a:xfrm>
            <a:off x="202290" y="3793687"/>
            <a:ext cx="8583870" cy="3630785"/>
          </a:xfrm>
          <a:prstGeom prst="rect">
            <a:avLst/>
          </a:prstGeom>
          <a:noFill/>
          <a:ln>
            <a:noFill/>
          </a:ln>
        </p:spPr>
        <p:txBody>
          <a:bodyPr wrap="square" lIns="120000" rIns="336000">
            <a:noAutofit/>
          </a:bodyPr>
          <a:lstStyle/>
          <a:p>
            <a:pPr marL="457189" indent="-457189">
              <a:spcBef>
                <a:spcPct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What is the potential spatial structure and size of a future Persian leopard metapopulation in the Caucasus?</a:t>
            </a:r>
          </a:p>
          <a:p>
            <a:pPr marL="457189" indent="-457189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How do </a:t>
            </a:r>
            <a:r>
              <a:rPr lang="en-GB" sz="2800" b="1" u="sng" dirty="0">
                <a:solidFill>
                  <a:schemeClr val="accent1">
                    <a:lumMod val="75000"/>
                  </a:schemeClr>
                </a:solidFill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persecution reduction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 &amp; </a:t>
            </a:r>
            <a:r>
              <a:rPr lang="en-GB" sz="2800" b="1" u="sng" dirty="0">
                <a:solidFill>
                  <a:schemeClr val="accent1">
                    <a:lumMod val="75000"/>
                  </a:schemeClr>
                </a:solidFill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prey restoration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 affect metapopulation viability?</a:t>
            </a:r>
          </a:p>
        </p:txBody>
      </p:sp>
    </p:spTree>
    <p:extLst>
      <p:ext uri="{BB962C8B-B14F-4D97-AF65-F5344CB8AC3E}">
        <p14:creationId xmlns:p14="http://schemas.microsoft.com/office/powerpoint/2010/main" val="25328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ian leopards' natural reproduction turned unsuccessful - Tehran Times">
            <a:extLst>
              <a:ext uri="{FF2B5EF4-FFF2-40B4-BE49-F238E27FC236}">
                <a16:creationId xmlns:a16="http://schemas.microsoft.com/office/drawing/2014/main" id="{A5D8D855-8FBA-4CBD-842F-6FBAF84E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b="11604"/>
          <a:stretch/>
        </p:blipFill>
        <p:spPr bwMode="auto">
          <a:xfrm>
            <a:off x="27" y="13"/>
            <a:ext cx="12191973" cy="685798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1E99BC3-63E1-4850-BA24-551EE17603E0}"/>
              </a:ext>
            </a:extLst>
          </p:cNvPr>
          <p:cNvSpPr txBox="1">
            <a:spLocks/>
          </p:cNvSpPr>
          <p:nvPr/>
        </p:nvSpPr>
        <p:spPr>
          <a:xfrm>
            <a:off x="281352" y="141482"/>
            <a:ext cx="8346829" cy="2925577"/>
          </a:xfrm>
          <a:prstGeom prst="rect">
            <a:avLst/>
          </a:prstGeom>
          <a:noFill/>
          <a:ln>
            <a:noFill/>
          </a:ln>
        </p:spPr>
        <p:txBody>
          <a:bodyPr wrap="square" lIns="120000" rIns="336000">
            <a:noAutofit/>
          </a:bodyPr>
          <a:lstStyle/>
          <a:p>
            <a:pPr marL="457189" indent="-457189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667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Rule-based habitat suitability model</a:t>
            </a:r>
          </a:p>
          <a:p>
            <a:pPr>
              <a:spcBef>
                <a:spcPct val="0"/>
              </a:spcBef>
            </a:pPr>
            <a:r>
              <a:rPr lang="en-GB" sz="2667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	</a:t>
            </a:r>
            <a:r>
              <a:rPr lang="en-GB" sz="2133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(validated with camera traps, scrapes and 	scats from WWF’s Caucasus Programme Office)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912EC7-16EA-41C8-88F5-EE12B1C0B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9"/>
          <a:stretch/>
        </p:blipFill>
        <p:spPr>
          <a:xfrm>
            <a:off x="375107" y="2205550"/>
            <a:ext cx="7323589" cy="4509989"/>
          </a:xfrm>
          <a:prstGeom prst="rect">
            <a:avLst/>
          </a:prstGeom>
        </p:spPr>
      </p:pic>
      <p:sp>
        <p:nvSpPr>
          <p:cNvPr id="16" name="Freeform 502">
            <a:extLst>
              <a:ext uri="{FF2B5EF4-FFF2-40B4-BE49-F238E27FC236}">
                <a16:creationId xmlns:a16="http://schemas.microsoft.com/office/drawing/2014/main" id="{B9DEDAB4-E0FE-4611-9C37-816F8EED6DF9}"/>
              </a:ext>
            </a:extLst>
          </p:cNvPr>
          <p:cNvSpPr>
            <a:spLocks noEditPoints="1"/>
          </p:cNvSpPr>
          <p:nvPr/>
        </p:nvSpPr>
        <p:spPr bwMode="auto">
          <a:xfrm rot="1419911">
            <a:off x="4571934" y="4150521"/>
            <a:ext cx="3505148" cy="1604727"/>
          </a:xfrm>
          <a:custGeom>
            <a:avLst/>
            <a:gdLst>
              <a:gd name="T0" fmla="*/ 685 w 1319"/>
              <a:gd name="T1" fmla="*/ 39 h 237"/>
              <a:gd name="T2" fmla="*/ 684 w 1319"/>
              <a:gd name="T3" fmla="*/ 48 h 237"/>
              <a:gd name="T4" fmla="*/ 686 w 1319"/>
              <a:gd name="T5" fmla="*/ 40 h 237"/>
              <a:gd name="T6" fmla="*/ 689 w 1319"/>
              <a:gd name="T7" fmla="*/ 38 h 237"/>
              <a:gd name="T8" fmla="*/ 1030 w 1319"/>
              <a:gd name="T9" fmla="*/ 43 h 237"/>
              <a:gd name="T10" fmla="*/ 1319 w 1319"/>
              <a:gd name="T11" fmla="*/ 126 h 237"/>
              <a:gd name="T12" fmla="*/ 1278 w 1319"/>
              <a:gd name="T13" fmla="*/ 85 h 237"/>
              <a:gd name="T14" fmla="*/ 1098 w 1319"/>
              <a:gd name="T15" fmla="*/ 53 h 237"/>
              <a:gd name="T16" fmla="*/ 927 w 1319"/>
              <a:gd name="T17" fmla="*/ 38 h 237"/>
              <a:gd name="T18" fmla="*/ 835 w 1319"/>
              <a:gd name="T19" fmla="*/ 36 h 237"/>
              <a:gd name="T20" fmla="*/ 809 w 1319"/>
              <a:gd name="T21" fmla="*/ 36 h 237"/>
              <a:gd name="T22" fmla="*/ 927 w 1319"/>
              <a:gd name="T23" fmla="*/ 39 h 237"/>
              <a:gd name="T24" fmla="*/ 906 w 1319"/>
              <a:gd name="T25" fmla="*/ 40 h 237"/>
              <a:gd name="T26" fmla="*/ 954 w 1319"/>
              <a:gd name="T27" fmla="*/ 43 h 237"/>
              <a:gd name="T28" fmla="*/ 718 w 1319"/>
              <a:gd name="T29" fmla="*/ 40 h 237"/>
              <a:gd name="T30" fmla="*/ 1084 w 1319"/>
              <a:gd name="T31" fmla="*/ 57 h 237"/>
              <a:gd name="T32" fmla="*/ 954 w 1319"/>
              <a:gd name="T33" fmla="*/ 48 h 237"/>
              <a:gd name="T34" fmla="*/ 688 w 1319"/>
              <a:gd name="T35" fmla="*/ 45 h 237"/>
              <a:gd name="T36" fmla="*/ 692 w 1319"/>
              <a:gd name="T37" fmla="*/ 45 h 237"/>
              <a:gd name="T38" fmla="*/ 941 w 1319"/>
              <a:gd name="T39" fmla="*/ 49 h 237"/>
              <a:gd name="T40" fmla="*/ 1142 w 1319"/>
              <a:gd name="T41" fmla="*/ 69 h 237"/>
              <a:gd name="T42" fmla="*/ 1291 w 1319"/>
              <a:gd name="T43" fmla="*/ 105 h 237"/>
              <a:gd name="T44" fmla="*/ 1300 w 1319"/>
              <a:gd name="T45" fmla="*/ 134 h 237"/>
              <a:gd name="T46" fmla="*/ 1171 w 1319"/>
              <a:gd name="T47" fmla="*/ 185 h 237"/>
              <a:gd name="T48" fmla="*/ 765 w 1319"/>
              <a:gd name="T49" fmla="*/ 221 h 237"/>
              <a:gd name="T50" fmla="*/ 244 w 1319"/>
              <a:gd name="T51" fmla="*/ 206 h 237"/>
              <a:gd name="T52" fmla="*/ 14 w 1319"/>
              <a:gd name="T53" fmla="*/ 149 h 237"/>
              <a:gd name="T54" fmla="*/ 350 w 1319"/>
              <a:gd name="T55" fmla="*/ 42 h 237"/>
              <a:gd name="T56" fmla="*/ 774 w 1319"/>
              <a:gd name="T57" fmla="*/ 16 h 237"/>
              <a:gd name="T58" fmla="*/ 1123 w 1319"/>
              <a:gd name="T59" fmla="*/ 36 h 237"/>
              <a:gd name="T60" fmla="*/ 1130 w 1319"/>
              <a:gd name="T61" fmla="*/ 38 h 237"/>
              <a:gd name="T62" fmla="*/ 1137 w 1319"/>
              <a:gd name="T63" fmla="*/ 38 h 237"/>
              <a:gd name="T64" fmla="*/ 1144 w 1319"/>
              <a:gd name="T65" fmla="*/ 33 h 237"/>
              <a:gd name="T66" fmla="*/ 1143 w 1319"/>
              <a:gd name="T67" fmla="*/ 25 h 237"/>
              <a:gd name="T68" fmla="*/ 1137 w 1319"/>
              <a:gd name="T69" fmla="*/ 20 h 237"/>
              <a:gd name="T70" fmla="*/ 1131 w 1319"/>
              <a:gd name="T71" fmla="*/ 19 h 237"/>
              <a:gd name="T72" fmla="*/ 1122 w 1319"/>
              <a:gd name="T73" fmla="*/ 19 h 237"/>
              <a:gd name="T74" fmla="*/ 920 w 1319"/>
              <a:gd name="T75" fmla="*/ 2 h 237"/>
              <a:gd name="T76" fmla="*/ 750 w 1319"/>
              <a:gd name="T77" fmla="*/ 1 h 237"/>
              <a:gd name="T78" fmla="*/ 385 w 1319"/>
              <a:gd name="T79" fmla="*/ 23 h 237"/>
              <a:gd name="T80" fmla="*/ 65 w 1319"/>
              <a:gd name="T81" fmla="*/ 94 h 237"/>
              <a:gd name="T82" fmla="*/ 7 w 1319"/>
              <a:gd name="T83" fmla="*/ 168 h 237"/>
              <a:gd name="T84" fmla="*/ 158 w 1319"/>
              <a:gd name="T85" fmla="*/ 212 h 237"/>
              <a:gd name="T86" fmla="*/ 992 w 1319"/>
              <a:gd name="T87" fmla="*/ 223 h 237"/>
              <a:gd name="T88" fmla="*/ 1284 w 1319"/>
              <a:gd name="T89" fmla="*/ 161 h 237"/>
              <a:gd name="T90" fmla="*/ 1319 w 1319"/>
              <a:gd name="T91" fmla="*/ 126 h 237"/>
              <a:gd name="T92" fmla="*/ 985 w 1319"/>
              <a:gd name="T93" fmla="*/ 52 h 237"/>
              <a:gd name="T94" fmla="*/ 688 w 1319"/>
              <a:gd name="T95" fmla="*/ 44 h 237"/>
              <a:gd name="T96" fmla="*/ 1041 w 1319"/>
              <a:gd name="T97" fmla="*/ 46 h 237"/>
              <a:gd name="T98" fmla="*/ 688 w 1319"/>
              <a:gd name="T99" fmla="*/ 45 h 237"/>
              <a:gd name="T100" fmla="*/ 1270 w 1319"/>
              <a:gd name="T101" fmla="*/ 96 h 237"/>
              <a:gd name="T102" fmla="*/ 688 w 1319"/>
              <a:gd name="T103" fmla="*/ 46 h 237"/>
              <a:gd name="T104" fmla="*/ 769 w 1319"/>
              <a:gd name="T105" fmla="*/ 37 h 237"/>
              <a:gd name="T106" fmla="*/ 926 w 1319"/>
              <a:gd name="T107" fmla="*/ 46 h 237"/>
              <a:gd name="T108" fmla="*/ 986 w 1319"/>
              <a:gd name="T109" fmla="*/ 52 h 237"/>
              <a:gd name="T110" fmla="*/ 687 w 1319"/>
              <a:gd name="T111" fmla="*/ 41 h 237"/>
              <a:gd name="T112" fmla="*/ 689 w 1319"/>
              <a:gd name="T113" fmla="*/ 38 h 237"/>
              <a:gd name="T114" fmla="*/ 689 w 1319"/>
              <a:gd name="T115" fmla="*/ 45 h 237"/>
              <a:gd name="T116" fmla="*/ 688 w 1319"/>
              <a:gd name="T117" fmla="*/ 41 h 237"/>
              <a:gd name="T118" fmla="*/ 689 w 1319"/>
              <a:gd name="T119" fmla="*/ 4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19" h="237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CD4F03-872E-4D43-848E-81796EE82FD8}"/>
              </a:ext>
            </a:extLst>
          </p:cNvPr>
          <p:cNvGrpSpPr/>
          <p:nvPr/>
        </p:nvGrpSpPr>
        <p:grpSpPr>
          <a:xfrm>
            <a:off x="8231455" y="205499"/>
            <a:ext cx="3915703" cy="6369538"/>
            <a:chOff x="5994400" y="183173"/>
            <a:chExt cx="2936777" cy="477715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A3E4A5-DF2F-41AC-B586-7B89E6853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555" r="2830"/>
            <a:stretch/>
          </p:blipFill>
          <p:spPr>
            <a:xfrm>
              <a:off x="5994400" y="183173"/>
              <a:ext cx="2890885" cy="477715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6DB753-2E18-413E-93A4-6B613F308B88}"/>
                </a:ext>
              </a:extLst>
            </p:cNvPr>
            <p:cNvSpPr/>
            <p:nvPr/>
          </p:nvSpPr>
          <p:spPr>
            <a:xfrm>
              <a:off x="6281351" y="4545480"/>
              <a:ext cx="264982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600" i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volini" panose="03000502040302020204" pitchFamily="66" charset="0"/>
                  <a:cs typeface="Cavolini" panose="03000502040302020204" pitchFamily="66" charset="0"/>
                </a:rPr>
                <a:t>Photo credit: WWF-Caucasus</a:t>
              </a:r>
              <a:endParaRPr lang="en-GB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F07E17-C60D-4BAE-88E1-56C6D60483E9}"/>
              </a:ext>
            </a:extLst>
          </p:cNvPr>
          <p:cNvSpPr txBox="1"/>
          <p:nvPr/>
        </p:nvSpPr>
        <p:spPr>
          <a:xfrm>
            <a:off x="8676969" y="6547242"/>
            <a:ext cx="3608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Bleyhl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 et al. 2021, </a:t>
            </a:r>
            <a:r>
              <a:rPr lang="en-GB" sz="16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Ecol. Appl.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14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119D839-569F-4575-AE45-F10527516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1" r="14367" b="-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 descr="A picture containing outdoor, soil&#10;&#10;Description automatically generated">
            <a:extLst>
              <a:ext uri="{FF2B5EF4-FFF2-40B4-BE49-F238E27FC236}">
                <a16:creationId xmlns:a16="http://schemas.microsoft.com/office/drawing/2014/main" id="{E65412B3-02C2-4D4D-9527-629F76C26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1" r="10217" b="2"/>
          <a:stretch/>
        </p:blipFill>
        <p:spPr>
          <a:xfrm>
            <a:off x="5377543" y="10"/>
            <a:ext cx="6825343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6887D9-7DB5-4622-9F4F-2783E3E45D5E}"/>
              </a:ext>
            </a:extLst>
          </p:cNvPr>
          <p:cNvSpPr txBox="1"/>
          <p:nvPr/>
        </p:nvSpPr>
        <p:spPr>
          <a:xfrm>
            <a:off x="4833257" y="5133553"/>
            <a:ext cx="72485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6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How to best manage these responses?</a:t>
            </a:r>
            <a:endParaRPr kumimoji="0" lang="en-GB" sz="3600" b="1" i="0" u="sng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50800" dir="2700000" algn="tl">
                  <a:srgbClr val="000000">
                    <a:alpha val="86000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54837-889E-4F8B-8239-0D40A5252449}"/>
              </a:ext>
            </a:extLst>
          </p:cNvPr>
          <p:cNvSpPr txBox="1"/>
          <p:nvPr/>
        </p:nvSpPr>
        <p:spPr>
          <a:xfrm>
            <a:off x="160807" y="329351"/>
            <a:ext cx="88201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How will species respond to different interacting pressures?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50800" dir="2700000" algn="tl">
                  <a:srgbClr val="000000">
                    <a:alpha val="87000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EFC9A-8725-44DC-B205-CCF9555F5397}"/>
              </a:ext>
            </a:extLst>
          </p:cNvPr>
          <p:cNvSpPr txBox="1"/>
          <p:nvPr/>
        </p:nvSpPr>
        <p:spPr>
          <a:xfrm>
            <a:off x="4408717" y="6593832"/>
            <a:ext cx="8436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Image Credit: right: NASA/Goddard Space Flight 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Center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Scientific Visualization Studio. Left: 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Ulet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Ifansasti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/Greenpeace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83000"/>
                  </a:prst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158B3-8D2A-4E4B-96FD-3AC93AA1D7C6}"/>
              </a:ext>
            </a:extLst>
          </p:cNvPr>
          <p:cNvSpPr txBox="1"/>
          <p:nvPr/>
        </p:nvSpPr>
        <p:spPr>
          <a:xfrm>
            <a:off x="-370114" y="2925026"/>
            <a:ext cx="69064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Predictive Models</a:t>
            </a:r>
            <a:endParaRPr kumimoji="0" lang="en-GB" sz="40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prstClr val="white">
                    <a:alpha val="43000"/>
                  </a:prst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61695-C3E5-4DB7-8F47-36FD40AEDE14}"/>
              </a:ext>
            </a:extLst>
          </p:cNvPr>
          <p:cNvSpPr txBox="1"/>
          <p:nvPr/>
        </p:nvSpPr>
        <p:spPr>
          <a:xfrm>
            <a:off x="6695534" y="2666692"/>
            <a:ext cx="53818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Understand species’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eco-evolutionary dynamics </a:t>
            </a:r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24124A02-F054-43A8-90D0-5269D7593FEC}"/>
              </a:ext>
            </a:extLst>
          </p:cNvPr>
          <p:cNvSpPr>
            <a:spLocks noChangeAspect="1" noEditPoints="1"/>
          </p:cNvSpPr>
          <p:nvPr/>
        </p:nvSpPr>
        <p:spPr bwMode="auto">
          <a:xfrm rot="21110767">
            <a:off x="3393158" y="1792659"/>
            <a:ext cx="5291124" cy="1099376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schemeClr val="bg1">
                <a:alpha val="8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5AED0C9-B8AD-4849-AA58-B99C381263E1}"/>
              </a:ext>
            </a:extLst>
          </p:cNvPr>
          <p:cNvSpPr>
            <a:spLocks noChangeAspect="1" noEditPoints="1"/>
          </p:cNvSpPr>
          <p:nvPr/>
        </p:nvSpPr>
        <p:spPr bwMode="auto">
          <a:xfrm rot="21110767" flipH="1" flipV="1">
            <a:off x="4002523" y="3567022"/>
            <a:ext cx="5291124" cy="1099376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bg1">
                <a:alpha val="8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41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ian leopards' natural reproduction turned unsuccessful - Tehran Times">
            <a:extLst>
              <a:ext uri="{FF2B5EF4-FFF2-40B4-BE49-F238E27FC236}">
                <a16:creationId xmlns:a16="http://schemas.microsoft.com/office/drawing/2014/main" id="{A5D8D855-8FBA-4CBD-842F-6FBAF84E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b="11604"/>
          <a:stretch/>
        </p:blipFill>
        <p:spPr bwMode="auto">
          <a:xfrm>
            <a:off x="27" y="13"/>
            <a:ext cx="12191973" cy="685798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1E99BC3-63E1-4850-BA24-551EE17603E0}"/>
              </a:ext>
            </a:extLst>
          </p:cNvPr>
          <p:cNvSpPr txBox="1">
            <a:spLocks/>
          </p:cNvSpPr>
          <p:nvPr/>
        </p:nvSpPr>
        <p:spPr>
          <a:xfrm>
            <a:off x="440789" y="338128"/>
            <a:ext cx="8356208" cy="2925577"/>
          </a:xfrm>
          <a:prstGeom prst="rect">
            <a:avLst/>
          </a:prstGeom>
          <a:noFill/>
          <a:ln>
            <a:noFill/>
          </a:ln>
        </p:spPr>
        <p:txBody>
          <a:bodyPr wrap="square" lIns="120000" rIns="336000">
            <a:noAutofit/>
          </a:bodyPr>
          <a:lstStyle/>
          <a:p>
            <a:pPr marL="457189" indent="-457189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667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Rule-based habitat suitability model</a:t>
            </a:r>
          </a:p>
          <a:p>
            <a:pPr>
              <a:spcBef>
                <a:spcPct val="0"/>
              </a:spcBef>
              <a:spcAft>
                <a:spcPts val="2400"/>
              </a:spcAft>
            </a:pPr>
            <a:r>
              <a:rPr lang="en-GB" sz="2667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	</a:t>
            </a:r>
            <a:r>
              <a:rPr lang="en-GB" sz="2133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(validated with camera traps, scrapes and 	scats from WWF’s Caucasus Programme Office)</a:t>
            </a:r>
          </a:p>
          <a:p>
            <a:pPr marL="380990" indent="-380990">
              <a:spcBef>
                <a:spcPct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2667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Parameterize a spatially-explicit population model</a:t>
            </a:r>
          </a:p>
          <a:p>
            <a:pPr marL="1066773" lvl="1" indent="-457189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GB" sz="2667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Prey restoration scenarios</a:t>
            </a:r>
          </a:p>
          <a:p>
            <a:pPr marL="1066773" lvl="1" indent="-457189">
              <a:buFont typeface="Wingdings" panose="05000000000000000000" pitchFamily="2" charset="2"/>
              <a:buChar char="ü"/>
            </a:pPr>
            <a:r>
              <a:rPr lang="en-GB" sz="2667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Persecution reduction scenarios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A4FD861-D190-4D17-BFDC-067B685B7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174" y="2139407"/>
            <a:ext cx="3503473" cy="1970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57AEF-7D27-4CDE-981A-7266BADC302C}"/>
              </a:ext>
            </a:extLst>
          </p:cNvPr>
          <p:cNvSpPr txBox="1"/>
          <p:nvPr/>
        </p:nvSpPr>
        <p:spPr>
          <a:xfrm>
            <a:off x="8676969" y="6547242"/>
            <a:ext cx="360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Bleyhl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 et al. 2021, </a:t>
            </a: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Ecol. Appl.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ian leopards' natural reproduction turned unsuccessful - Tehran Times">
            <a:extLst>
              <a:ext uri="{FF2B5EF4-FFF2-40B4-BE49-F238E27FC236}">
                <a16:creationId xmlns:a16="http://schemas.microsoft.com/office/drawing/2014/main" id="{A5D8D855-8FBA-4CBD-842F-6FBAF84E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b="11604"/>
          <a:stretch/>
        </p:blipFill>
        <p:spPr bwMode="auto">
          <a:xfrm>
            <a:off x="27" y="13"/>
            <a:ext cx="12191973" cy="685798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A4FD861-D190-4D17-BFDC-067B685B7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941" y="121935"/>
            <a:ext cx="2421512" cy="13622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AECD12-3836-458D-8E76-F9CCB55D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47" y="13"/>
            <a:ext cx="911887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F2CBA6-CF22-47D7-89CD-886CD21A63D8}"/>
              </a:ext>
            </a:extLst>
          </p:cNvPr>
          <p:cNvSpPr txBox="1"/>
          <p:nvPr/>
        </p:nvSpPr>
        <p:spPr>
          <a:xfrm>
            <a:off x="890955" y="5992838"/>
            <a:ext cx="1725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after 100 years</a:t>
            </a:r>
          </a:p>
        </p:txBody>
      </p:sp>
      <p:sp>
        <p:nvSpPr>
          <p:cNvPr id="8" name="Freeform 496">
            <a:extLst>
              <a:ext uri="{FF2B5EF4-FFF2-40B4-BE49-F238E27FC236}">
                <a16:creationId xmlns:a16="http://schemas.microsoft.com/office/drawing/2014/main" id="{79E18B9A-F0FA-4D76-A362-DD70E4A459F8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3578893" y="-3165725"/>
            <a:ext cx="2325847" cy="8694833"/>
          </a:xfrm>
          <a:custGeom>
            <a:avLst/>
            <a:gdLst>
              <a:gd name="T0" fmla="*/ 453 w 579"/>
              <a:gd name="T1" fmla="*/ 2 h 1040"/>
              <a:gd name="T2" fmla="*/ 400 w 579"/>
              <a:gd name="T3" fmla="*/ 2 h 1040"/>
              <a:gd name="T4" fmla="*/ 281 w 579"/>
              <a:gd name="T5" fmla="*/ 14 h 1040"/>
              <a:gd name="T6" fmla="*/ 134 w 579"/>
              <a:gd name="T7" fmla="*/ 19 h 1040"/>
              <a:gd name="T8" fmla="*/ 59 w 579"/>
              <a:gd name="T9" fmla="*/ 29 h 1040"/>
              <a:gd name="T10" fmla="*/ 59 w 579"/>
              <a:gd name="T11" fmla="*/ 28 h 1040"/>
              <a:gd name="T12" fmla="*/ 59 w 579"/>
              <a:gd name="T13" fmla="*/ 26 h 1040"/>
              <a:gd name="T14" fmla="*/ 59 w 579"/>
              <a:gd name="T15" fmla="*/ 26 h 1040"/>
              <a:gd name="T16" fmla="*/ 59 w 579"/>
              <a:gd name="T17" fmla="*/ 27 h 1040"/>
              <a:gd name="T18" fmla="*/ 59 w 579"/>
              <a:gd name="T19" fmla="*/ 33 h 1040"/>
              <a:gd name="T20" fmla="*/ 57 w 579"/>
              <a:gd name="T21" fmla="*/ 26 h 1040"/>
              <a:gd name="T22" fmla="*/ 57 w 579"/>
              <a:gd name="T23" fmla="*/ 28 h 1040"/>
              <a:gd name="T24" fmla="*/ 56 w 579"/>
              <a:gd name="T25" fmla="*/ 31 h 1040"/>
              <a:gd name="T26" fmla="*/ 56 w 579"/>
              <a:gd name="T27" fmla="*/ 33 h 1040"/>
              <a:gd name="T28" fmla="*/ 54 w 579"/>
              <a:gd name="T29" fmla="*/ 36 h 1040"/>
              <a:gd name="T30" fmla="*/ 59 w 579"/>
              <a:gd name="T31" fmla="*/ 31 h 1040"/>
              <a:gd name="T32" fmla="*/ 59 w 579"/>
              <a:gd name="T33" fmla="*/ 31 h 1040"/>
              <a:gd name="T34" fmla="*/ 55 w 579"/>
              <a:gd name="T35" fmla="*/ 28 h 1040"/>
              <a:gd name="T36" fmla="*/ 55 w 579"/>
              <a:gd name="T37" fmla="*/ 27 h 1040"/>
              <a:gd name="T38" fmla="*/ 578 w 579"/>
              <a:gd name="T39" fmla="*/ 337 h 1040"/>
              <a:gd name="T40" fmla="*/ 566 w 579"/>
              <a:gd name="T41" fmla="*/ 998 h 1040"/>
              <a:gd name="T42" fmla="*/ 324 w 579"/>
              <a:gd name="T43" fmla="*/ 1039 h 1040"/>
              <a:gd name="T44" fmla="*/ 51 w 579"/>
              <a:gd name="T45" fmla="*/ 1020 h 1040"/>
              <a:gd name="T46" fmla="*/ 17 w 579"/>
              <a:gd name="T47" fmla="*/ 996 h 1040"/>
              <a:gd name="T48" fmla="*/ 0 w 579"/>
              <a:gd name="T49" fmla="*/ 657 h 1040"/>
              <a:gd name="T50" fmla="*/ 5 w 579"/>
              <a:gd name="T51" fmla="*/ 350 h 1040"/>
              <a:gd name="T52" fmla="*/ 9 w 579"/>
              <a:gd name="T53" fmla="*/ 238 h 1040"/>
              <a:gd name="T54" fmla="*/ 16 w 579"/>
              <a:gd name="T55" fmla="*/ 68 h 1040"/>
              <a:gd name="T56" fmla="*/ 16 w 579"/>
              <a:gd name="T57" fmla="*/ 62 h 1040"/>
              <a:gd name="T58" fmla="*/ 16 w 579"/>
              <a:gd name="T59" fmla="*/ 57 h 1040"/>
              <a:gd name="T60" fmla="*/ 21 w 579"/>
              <a:gd name="T61" fmla="*/ 50 h 1040"/>
              <a:gd name="T62" fmla="*/ 30 w 579"/>
              <a:gd name="T63" fmla="*/ 49 h 1040"/>
              <a:gd name="T64" fmla="*/ 35 w 579"/>
              <a:gd name="T65" fmla="*/ 57 h 1040"/>
              <a:gd name="T66" fmla="*/ 34 w 579"/>
              <a:gd name="T67" fmla="*/ 63 h 1040"/>
              <a:gd name="T68" fmla="*/ 33 w 579"/>
              <a:gd name="T69" fmla="*/ 69 h 1040"/>
              <a:gd name="T70" fmla="*/ 17 w 579"/>
              <a:gd name="T71" fmla="*/ 482 h 1040"/>
              <a:gd name="T72" fmla="*/ 18 w 579"/>
              <a:gd name="T73" fmla="*/ 806 h 1040"/>
              <a:gd name="T74" fmla="*/ 33 w 579"/>
              <a:gd name="T75" fmla="*/ 996 h 1040"/>
              <a:gd name="T76" fmla="*/ 279 w 579"/>
              <a:gd name="T77" fmla="*/ 1025 h 1040"/>
              <a:gd name="T78" fmla="*/ 539 w 579"/>
              <a:gd name="T79" fmla="*/ 1001 h 1040"/>
              <a:gd name="T80" fmla="*/ 554 w 579"/>
              <a:gd name="T81" fmla="*/ 938 h 1040"/>
              <a:gd name="T82" fmla="*/ 565 w 579"/>
              <a:gd name="T83" fmla="*/ 292 h 1040"/>
              <a:gd name="T84" fmla="*/ 552 w 579"/>
              <a:gd name="T85" fmla="*/ 39 h 1040"/>
              <a:gd name="T86" fmla="*/ 378 w 579"/>
              <a:gd name="T87" fmla="*/ 13 h 1040"/>
              <a:gd name="T88" fmla="*/ 245 w 579"/>
              <a:gd name="T89" fmla="*/ 18 h 1040"/>
              <a:gd name="T90" fmla="*/ 60 w 579"/>
              <a:gd name="T91" fmla="*/ 33 h 1040"/>
              <a:gd name="T92" fmla="*/ 59 w 579"/>
              <a:gd name="T93" fmla="*/ 33 h 1040"/>
              <a:gd name="T94" fmla="*/ 258 w 579"/>
              <a:gd name="T95" fmla="*/ 14 h 1040"/>
              <a:gd name="T96" fmla="*/ 295 w 579"/>
              <a:gd name="T97" fmla="*/ 10 h 1040"/>
              <a:gd name="T98" fmla="*/ 200 w 579"/>
              <a:gd name="T99" fmla="*/ 15 h 1040"/>
              <a:gd name="T100" fmla="*/ 349 w 579"/>
              <a:gd name="T101" fmla="*/ 6 h 1040"/>
              <a:gd name="T102" fmla="*/ 194 w 579"/>
              <a:gd name="T103" fmla="*/ 14 h 1040"/>
              <a:gd name="T104" fmla="*/ 254 w 579"/>
              <a:gd name="T105" fmla="*/ 9 h 1040"/>
              <a:gd name="T106" fmla="*/ 62 w 579"/>
              <a:gd name="T107" fmla="*/ 26 h 1040"/>
              <a:gd name="T108" fmla="*/ 257 w 579"/>
              <a:gd name="T109" fmla="*/ 8 h 1040"/>
              <a:gd name="T110" fmla="*/ 325 w 579"/>
              <a:gd name="T111" fmla="*/ 4 h 1040"/>
              <a:gd name="T112" fmla="*/ 462 w 579"/>
              <a:gd name="T113" fmla="*/ 4 h 1040"/>
              <a:gd name="T114" fmla="*/ 570 w 579"/>
              <a:gd name="T115" fmla="*/ 67 h 1040"/>
              <a:gd name="T116" fmla="*/ 578 w 579"/>
              <a:gd name="T117" fmla="*/ 280 h 1040"/>
              <a:gd name="T118" fmla="*/ 251 w 579"/>
              <a:gd name="T119" fmla="*/ 9 h 1040"/>
              <a:gd name="T120" fmla="*/ 324 w 579"/>
              <a:gd name="T121" fmla="*/ 5 h 1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9" h="1040">
                <a:moveTo>
                  <a:pt x="559" y="90"/>
                </a:moveTo>
                <a:cubicBezTo>
                  <a:pt x="558" y="80"/>
                  <a:pt x="558" y="80"/>
                  <a:pt x="558" y="80"/>
                </a:cubicBezTo>
                <a:cubicBezTo>
                  <a:pt x="558" y="81"/>
                  <a:pt x="558" y="87"/>
                  <a:pt x="559" y="90"/>
                </a:cubicBezTo>
                <a:close/>
                <a:moveTo>
                  <a:pt x="453" y="2"/>
                </a:moveTo>
                <a:cubicBezTo>
                  <a:pt x="452" y="2"/>
                  <a:pt x="461" y="3"/>
                  <a:pt x="464" y="3"/>
                </a:cubicBezTo>
                <a:cubicBezTo>
                  <a:pt x="461" y="3"/>
                  <a:pt x="458" y="2"/>
                  <a:pt x="453" y="2"/>
                </a:cubicBezTo>
                <a:close/>
                <a:moveTo>
                  <a:pt x="436" y="1"/>
                </a:moveTo>
                <a:cubicBezTo>
                  <a:pt x="439" y="1"/>
                  <a:pt x="447" y="2"/>
                  <a:pt x="448" y="2"/>
                </a:cubicBezTo>
                <a:cubicBezTo>
                  <a:pt x="446" y="1"/>
                  <a:pt x="436" y="1"/>
                  <a:pt x="436" y="1"/>
                </a:cubicBezTo>
                <a:close/>
                <a:moveTo>
                  <a:pt x="400" y="2"/>
                </a:moveTo>
                <a:cubicBezTo>
                  <a:pt x="396" y="2"/>
                  <a:pt x="389" y="2"/>
                  <a:pt x="388" y="2"/>
                </a:cubicBezTo>
                <a:cubicBezTo>
                  <a:pt x="391" y="2"/>
                  <a:pt x="398" y="2"/>
                  <a:pt x="400" y="2"/>
                </a:cubicBezTo>
                <a:close/>
                <a:moveTo>
                  <a:pt x="358" y="1"/>
                </a:moveTo>
                <a:cubicBezTo>
                  <a:pt x="367" y="0"/>
                  <a:pt x="374" y="0"/>
                  <a:pt x="378" y="0"/>
                </a:cubicBezTo>
                <a:cubicBezTo>
                  <a:pt x="371" y="0"/>
                  <a:pt x="361" y="0"/>
                  <a:pt x="358" y="1"/>
                </a:cubicBezTo>
                <a:close/>
                <a:moveTo>
                  <a:pt x="281" y="14"/>
                </a:moveTo>
                <a:cubicBezTo>
                  <a:pt x="288" y="14"/>
                  <a:pt x="309" y="12"/>
                  <a:pt x="320" y="12"/>
                </a:cubicBezTo>
                <a:cubicBezTo>
                  <a:pt x="308" y="12"/>
                  <a:pt x="293" y="13"/>
                  <a:pt x="281" y="14"/>
                </a:cubicBezTo>
                <a:close/>
                <a:moveTo>
                  <a:pt x="278" y="9"/>
                </a:moveTo>
                <a:cubicBezTo>
                  <a:pt x="268" y="10"/>
                  <a:pt x="268" y="10"/>
                  <a:pt x="268" y="10"/>
                </a:cubicBezTo>
                <a:cubicBezTo>
                  <a:pt x="263" y="10"/>
                  <a:pt x="237" y="12"/>
                  <a:pt x="239" y="12"/>
                </a:cubicBezTo>
                <a:cubicBezTo>
                  <a:pt x="256" y="10"/>
                  <a:pt x="279" y="9"/>
                  <a:pt x="292" y="9"/>
                </a:cubicBezTo>
                <a:cubicBezTo>
                  <a:pt x="287" y="9"/>
                  <a:pt x="283" y="9"/>
                  <a:pt x="278" y="9"/>
                </a:cubicBezTo>
                <a:close/>
                <a:moveTo>
                  <a:pt x="134" y="19"/>
                </a:moveTo>
                <a:cubicBezTo>
                  <a:pt x="127" y="20"/>
                  <a:pt x="127" y="20"/>
                  <a:pt x="127" y="20"/>
                </a:cubicBezTo>
                <a:cubicBezTo>
                  <a:pt x="127" y="20"/>
                  <a:pt x="127" y="20"/>
                  <a:pt x="128" y="20"/>
                </a:cubicBezTo>
                <a:cubicBezTo>
                  <a:pt x="133" y="19"/>
                  <a:pt x="134" y="19"/>
                  <a:pt x="134" y="19"/>
                </a:cubicBezTo>
                <a:close/>
                <a:moveTo>
                  <a:pt x="59" y="28"/>
                </a:moveTo>
                <a:cubicBezTo>
                  <a:pt x="59" y="28"/>
                  <a:pt x="59" y="28"/>
                  <a:pt x="59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60" y="28"/>
                  <a:pt x="60" y="28"/>
                </a:cubicBezTo>
                <a:cubicBezTo>
                  <a:pt x="68" y="27"/>
                  <a:pt x="68" y="27"/>
                  <a:pt x="68" y="27"/>
                </a:cubicBezTo>
                <a:lnTo>
                  <a:pt x="59" y="28"/>
                </a:lnTo>
                <a:close/>
                <a:moveTo>
                  <a:pt x="59" y="28"/>
                </a:moveTo>
                <a:cubicBezTo>
                  <a:pt x="59" y="28"/>
                  <a:pt x="59" y="28"/>
                  <a:pt x="59" y="28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8"/>
                  <a:pt x="59" y="28"/>
                  <a:pt x="59" y="28"/>
                </a:cubicBezTo>
                <a:close/>
                <a:moveTo>
                  <a:pt x="58" y="29"/>
                </a:moveTo>
                <a:cubicBezTo>
                  <a:pt x="59" y="29"/>
                  <a:pt x="59" y="29"/>
                  <a:pt x="59" y="28"/>
                </a:cubicBezTo>
                <a:cubicBezTo>
                  <a:pt x="58" y="29"/>
                  <a:pt x="58" y="29"/>
                  <a:pt x="58" y="29"/>
                </a:cubicBezTo>
                <a:cubicBezTo>
                  <a:pt x="58" y="29"/>
                  <a:pt x="58" y="29"/>
                  <a:pt x="58" y="29"/>
                </a:cubicBezTo>
                <a:close/>
                <a:moveTo>
                  <a:pt x="59" y="26"/>
                </a:move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60" y="26"/>
                  <a:pt x="60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lose/>
                <a:moveTo>
                  <a:pt x="59" y="32"/>
                </a:moveTo>
                <a:cubicBezTo>
                  <a:pt x="59" y="32"/>
                  <a:pt x="60" y="32"/>
                  <a:pt x="60" y="32"/>
                </a:cubicBezTo>
                <a:cubicBezTo>
                  <a:pt x="60" y="32"/>
                  <a:pt x="59" y="32"/>
                  <a:pt x="59" y="32"/>
                </a:cubicBezTo>
                <a:close/>
                <a:moveTo>
                  <a:pt x="59" y="27"/>
                </a:moveTo>
                <a:cubicBezTo>
                  <a:pt x="59" y="27"/>
                  <a:pt x="59" y="27"/>
                  <a:pt x="59" y="27"/>
                </a:cubicBezTo>
                <a:cubicBezTo>
                  <a:pt x="59" y="27"/>
                  <a:pt x="59" y="27"/>
                  <a:pt x="59" y="27"/>
                </a:cubicBezTo>
                <a:close/>
                <a:moveTo>
                  <a:pt x="58" y="26"/>
                </a:move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8" y="26"/>
                  <a:pt x="58" y="26"/>
                </a:cubicBezTo>
                <a:close/>
                <a:moveTo>
                  <a:pt x="59" y="34"/>
                </a:moveTo>
                <a:cubicBezTo>
                  <a:pt x="59" y="34"/>
                  <a:pt x="59" y="34"/>
                  <a:pt x="59" y="33"/>
                </a:cubicBezTo>
                <a:cubicBezTo>
                  <a:pt x="59" y="33"/>
                  <a:pt x="59" y="33"/>
                  <a:pt x="59" y="34"/>
                </a:cubicBezTo>
                <a:close/>
                <a:moveTo>
                  <a:pt x="59" y="32"/>
                </a:moveTo>
                <a:cubicBezTo>
                  <a:pt x="59" y="32"/>
                  <a:pt x="58" y="32"/>
                  <a:pt x="58" y="32"/>
                </a:cubicBezTo>
                <a:cubicBezTo>
                  <a:pt x="58" y="32"/>
                  <a:pt x="59" y="32"/>
                  <a:pt x="59" y="32"/>
                </a:cubicBezTo>
                <a:close/>
                <a:moveTo>
                  <a:pt x="58" y="26"/>
                </a:moveTo>
                <a:cubicBezTo>
                  <a:pt x="58" y="26"/>
                  <a:pt x="58" y="26"/>
                  <a:pt x="57" y="26"/>
                </a:cubicBezTo>
                <a:cubicBezTo>
                  <a:pt x="58" y="26"/>
                  <a:pt x="58" y="27"/>
                  <a:pt x="58" y="26"/>
                </a:cubicBezTo>
                <a:close/>
                <a:moveTo>
                  <a:pt x="57" y="29"/>
                </a:moveTo>
                <a:cubicBezTo>
                  <a:pt x="58" y="29"/>
                  <a:pt x="58" y="29"/>
                  <a:pt x="58" y="29"/>
                </a:cubicBezTo>
                <a:cubicBezTo>
                  <a:pt x="58" y="29"/>
                  <a:pt x="57" y="29"/>
                  <a:pt x="57" y="29"/>
                </a:cubicBezTo>
                <a:close/>
                <a:moveTo>
                  <a:pt x="57" y="28"/>
                </a:move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lose/>
                <a:moveTo>
                  <a:pt x="57" y="28"/>
                </a:move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lose/>
                <a:moveTo>
                  <a:pt x="56" y="31"/>
                </a:moveTo>
                <a:cubicBezTo>
                  <a:pt x="57" y="31"/>
                  <a:pt x="57" y="31"/>
                  <a:pt x="56" y="31"/>
                </a:cubicBezTo>
                <a:close/>
                <a:moveTo>
                  <a:pt x="55" y="33"/>
                </a:moveTo>
                <a:cubicBezTo>
                  <a:pt x="56" y="33"/>
                  <a:pt x="56" y="33"/>
                  <a:pt x="56" y="33"/>
                </a:cubicBezTo>
                <a:cubicBezTo>
                  <a:pt x="56" y="33"/>
                  <a:pt x="56" y="33"/>
                  <a:pt x="55" y="33"/>
                </a:cubicBezTo>
                <a:close/>
                <a:moveTo>
                  <a:pt x="56" y="34"/>
                </a:moveTo>
                <a:cubicBezTo>
                  <a:pt x="56" y="34"/>
                  <a:pt x="56" y="34"/>
                  <a:pt x="56" y="33"/>
                </a:cubicBezTo>
                <a:lnTo>
                  <a:pt x="56" y="34"/>
                </a:lnTo>
                <a:close/>
                <a:moveTo>
                  <a:pt x="56" y="36"/>
                </a:moveTo>
                <a:cubicBezTo>
                  <a:pt x="56" y="36"/>
                  <a:pt x="55" y="36"/>
                  <a:pt x="55" y="36"/>
                </a:cubicBezTo>
                <a:cubicBezTo>
                  <a:pt x="56" y="36"/>
                  <a:pt x="56" y="36"/>
                  <a:pt x="56" y="36"/>
                </a:cubicBezTo>
                <a:close/>
                <a:moveTo>
                  <a:pt x="54" y="36"/>
                </a:moveTo>
                <a:cubicBezTo>
                  <a:pt x="54" y="36"/>
                  <a:pt x="54" y="36"/>
                  <a:pt x="54" y="36"/>
                </a:cubicBezTo>
                <a:close/>
                <a:moveTo>
                  <a:pt x="192" y="23"/>
                </a:moveTo>
                <a:cubicBezTo>
                  <a:pt x="199" y="23"/>
                  <a:pt x="208" y="22"/>
                  <a:pt x="214" y="22"/>
                </a:cubicBezTo>
                <a:cubicBezTo>
                  <a:pt x="222" y="21"/>
                  <a:pt x="222" y="21"/>
                  <a:pt x="222" y="21"/>
                </a:cubicBezTo>
                <a:cubicBezTo>
                  <a:pt x="210" y="22"/>
                  <a:pt x="200" y="22"/>
                  <a:pt x="192" y="23"/>
                </a:cubicBezTo>
                <a:close/>
                <a:moveTo>
                  <a:pt x="59" y="31"/>
                </a:move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60" y="31"/>
                  <a:pt x="60" y="31"/>
                </a:cubicBezTo>
                <a:cubicBezTo>
                  <a:pt x="59" y="31"/>
                  <a:pt x="58" y="31"/>
                  <a:pt x="57" y="31"/>
                </a:cubicBezTo>
                <a:cubicBezTo>
                  <a:pt x="58" y="31"/>
                  <a:pt x="58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lose/>
                <a:moveTo>
                  <a:pt x="58" y="27"/>
                </a:moveTo>
                <a:cubicBezTo>
                  <a:pt x="58" y="27"/>
                  <a:pt x="58" y="27"/>
                  <a:pt x="58" y="27"/>
                </a:cubicBezTo>
                <a:cubicBezTo>
                  <a:pt x="58" y="27"/>
                  <a:pt x="58" y="27"/>
                  <a:pt x="58" y="27"/>
                </a:cubicBezTo>
                <a:cubicBezTo>
                  <a:pt x="59" y="27"/>
                  <a:pt x="58" y="27"/>
                  <a:pt x="58" y="27"/>
                </a:cubicBezTo>
                <a:close/>
                <a:moveTo>
                  <a:pt x="55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55" y="27"/>
                  <a:pt x="56" y="28"/>
                  <a:pt x="56" y="27"/>
                </a:cubicBezTo>
                <a:cubicBezTo>
                  <a:pt x="56" y="27"/>
                  <a:pt x="56" y="28"/>
                  <a:pt x="56" y="28"/>
                </a:cubicBezTo>
                <a:cubicBezTo>
                  <a:pt x="57" y="27"/>
                  <a:pt x="58" y="28"/>
                  <a:pt x="58" y="27"/>
                </a:cubicBezTo>
                <a:cubicBezTo>
                  <a:pt x="57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8"/>
                  <a:pt x="54" y="27"/>
                  <a:pt x="54" y="28"/>
                </a:cubicBezTo>
                <a:cubicBezTo>
                  <a:pt x="54" y="28"/>
                  <a:pt x="54" y="28"/>
                  <a:pt x="55" y="28"/>
                </a:cubicBezTo>
                <a:close/>
                <a:moveTo>
                  <a:pt x="56" y="34"/>
                </a:move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lose/>
                <a:moveTo>
                  <a:pt x="578" y="337"/>
                </a:moveTo>
                <a:cubicBezTo>
                  <a:pt x="579" y="495"/>
                  <a:pt x="576" y="661"/>
                  <a:pt x="571" y="820"/>
                </a:cubicBezTo>
                <a:cubicBezTo>
                  <a:pt x="568" y="940"/>
                  <a:pt x="568" y="940"/>
                  <a:pt x="568" y="940"/>
                </a:cubicBezTo>
                <a:cubicBezTo>
                  <a:pt x="567" y="952"/>
                  <a:pt x="567" y="963"/>
                  <a:pt x="567" y="974"/>
                </a:cubicBezTo>
                <a:cubicBezTo>
                  <a:pt x="566" y="994"/>
                  <a:pt x="566" y="994"/>
                  <a:pt x="566" y="994"/>
                </a:cubicBezTo>
                <a:cubicBezTo>
                  <a:pt x="566" y="995"/>
                  <a:pt x="566" y="995"/>
                  <a:pt x="566" y="995"/>
                </a:cubicBezTo>
                <a:cubicBezTo>
                  <a:pt x="566" y="996"/>
                  <a:pt x="566" y="997"/>
                  <a:pt x="566" y="998"/>
                </a:cubicBezTo>
                <a:cubicBezTo>
                  <a:pt x="565" y="999"/>
                  <a:pt x="565" y="1000"/>
                  <a:pt x="564" y="1001"/>
                </a:cubicBezTo>
                <a:cubicBezTo>
                  <a:pt x="563" y="1004"/>
                  <a:pt x="560" y="1006"/>
                  <a:pt x="559" y="1007"/>
                </a:cubicBezTo>
                <a:cubicBezTo>
                  <a:pt x="555" y="1010"/>
                  <a:pt x="552" y="1011"/>
                  <a:pt x="548" y="1013"/>
                </a:cubicBezTo>
                <a:cubicBezTo>
                  <a:pt x="535" y="1019"/>
                  <a:pt x="521" y="1021"/>
                  <a:pt x="507" y="1024"/>
                </a:cubicBezTo>
                <a:cubicBezTo>
                  <a:pt x="479" y="1029"/>
                  <a:pt x="452" y="1031"/>
                  <a:pt x="431" y="1033"/>
                </a:cubicBezTo>
                <a:cubicBezTo>
                  <a:pt x="397" y="1036"/>
                  <a:pt x="360" y="1038"/>
                  <a:pt x="324" y="1039"/>
                </a:cubicBezTo>
                <a:cubicBezTo>
                  <a:pt x="309" y="1039"/>
                  <a:pt x="295" y="1039"/>
                  <a:pt x="281" y="1039"/>
                </a:cubicBezTo>
                <a:cubicBezTo>
                  <a:pt x="264" y="1040"/>
                  <a:pt x="264" y="1040"/>
                  <a:pt x="264" y="1040"/>
                </a:cubicBezTo>
                <a:cubicBezTo>
                  <a:pt x="241" y="1040"/>
                  <a:pt x="217" y="1039"/>
                  <a:pt x="193" y="1038"/>
                </a:cubicBezTo>
                <a:cubicBezTo>
                  <a:pt x="179" y="1037"/>
                  <a:pt x="168" y="1037"/>
                  <a:pt x="156" y="1036"/>
                </a:cubicBezTo>
                <a:cubicBezTo>
                  <a:pt x="135" y="1034"/>
                  <a:pt x="112" y="1032"/>
                  <a:pt x="87" y="1028"/>
                </a:cubicBezTo>
                <a:cubicBezTo>
                  <a:pt x="75" y="1026"/>
                  <a:pt x="63" y="1024"/>
                  <a:pt x="51" y="1020"/>
                </a:cubicBezTo>
                <a:cubicBezTo>
                  <a:pt x="45" y="1019"/>
                  <a:pt x="39" y="1017"/>
                  <a:pt x="33" y="1013"/>
                </a:cubicBezTo>
                <a:cubicBezTo>
                  <a:pt x="30" y="1012"/>
                  <a:pt x="27" y="1010"/>
                  <a:pt x="24" y="1007"/>
                </a:cubicBezTo>
                <a:cubicBezTo>
                  <a:pt x="22" y="1006"/>
                  <a:pt x="21" y="1004"/>
                  <a:pt x="19" y="1002"/>
                </a:cubicBezTo>
                <a:cubicBezTo>
                  <a:pt x="19" y="1001"/>
                  <a:pt x="18" y="1000"/>
                  <a:pt x="18" y="999"/>
                </a:cubicBezTo>
                <a:cubicBezTo>
                  <a:pt x="18" y="999"/>
                  <a:pt x="18" y="998"/>
                  <a:pt x="17" y="997"/>
                </a:cubicBezTo>
                <a:cubicBezTo>
                  <a:pt x="17" y="997"/>
                  <a:pt x="17" y="996"/>
                  <a:pt x="17" y="996"/>
                </a:cubicBezTo>
                <a:cubicBezTo>
                  <a:pt x="15" y="984"/>
                  <a:pt x="14" y="971"/>
                  <a:pt x="13" y="960"/>
                </a:cubicBezTo>
                <a:cubicBezTo>
                  <a:pt x="11" y="941"/>
                  <a:pt x="11" y="941"/>
                  <a:pt x="11" y="941"/>
                </a:cubicBezTo>
                <a:cubicBezTo>
                  <a:pt x="9" y="920"/>
                  <a:pt x="7" y="891"/>
                  <a:pt x="6" y="869"/>
                </a:cubicBezTo>
                <a:cubicBezTo>
                  <a:pt x="5" y="857"/>
                  <a:pt x="5" y="845"/>
                  <a:pt x="4" y="833"/>
                </a:cubicBezTo>
                <a:cubicBezTo>
                  <a:pt x="3" y="807"/>
                  <a:pt x="2" y="783"/>
                  <a:pt x="2" y="762"/>
                </a:cubicBezTo>
                <a:cubicBezTo>
                  <a:pt x="1" y="735"/>
                  <a:pt x="0" y="691"/>
                  <a:pt x="0" y="657"/>
                </a:cubicBezTo>
                <a:cubicBezTo>
                  <a:pt x="0" y="655"/>
                  <a:pt x="0" y="654"/>
                  <a:pt x="0" y="653"/>
                </a:cubicBezTo>
                <a:cubicBezTo>
                  <a:pt x="0" y="628"/>
                  <a:pt x="0" y="603"/>
                  <a:pt x="0" y="579"/>
                </a:cubicBezTo>
                <a:cubicBezTo>
                  <a:pt x="0" y="575"/>
                  <a:pt x="0" y="575"/>
                  <a:pt x="0" y="572"/>
                </a:cubicBezTo>
                <a:cubicBezTo>
                  <a:pt x="1" y="540"/>
                  <a:pt x="1" y="540"/>
                  <a:pt x="1" y="540"/>
                </a:cubicBezTo>
                <a:cubicBezTo>
                  <a:pt x="2" y="493"/>
                  <a:pt x="2" y="459"/>
                  <a:pt x="3" y="420"/>
                </a:cubicBezTo>
                <a:cubicBezTo>
                  <a:pt x="3" y="398"/>
                  <a:pt x="4" y="373"/>
                  <a:pt x="5" y="350"/>
                </a:cubicBezTo>
                <a:cubicBezTo>
                  <a:pt x="5" y="331"/>
                  <a:pt x="5" y="331"/>
                  <a:pt x="5" y="331"/>
                </a:cubicBezTo>
                <a:cubicBezTo>
                  <a:pt x="6" y="316"/>
                  <a:pt x="6" y="316"/>
                  <a:pt x="6" y="316"/>
                </a:cubicBezTo>
                <a:cubicBezTo>
                  <a:pt x="6" y="302"/>
                  <a:pt x="6" y="302"/>
                  <a:pt x="6" y="302"/>
                </a:cubicBezTo>
                <a:cubicBezTo>
                  <a:pt x="7" y="281"/>
                  <a:pt x="7" y="281"/>
                  <a:pt x="7" y="281"/>
                </a:cubicBezTo>
                <a:cubicBezTo>
                  <a:pt x="8" y="260"/>
                  <a:pt x="8" y="260"/>
                  <a:pt x="8" y="260"/>
                </a:cubicBezTo>
                <a:cubicBezTo>
                  <a:pt x="9" y="238"/>
                  <a:pt x="9" y="238"/>
                  <a:pt x="9" y="238"/>
                </a:cubicBezTo>
                <a:cubicBezTo>
                  <a:pt x="10" y="220"/>
                  <a:pt x="10" y="203"/>
                  <a:pt x="11" y="181"/>
                </a:cubicBezTo>
                <a:cubicBezTo>
                  <a:pt x="13" y="133"/>
                  <a:pt x="13" y="133"/>
                  <a:pt x="13" y="133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15" y="89"/>
                  <a:pt x="15" y="89"/>
                  <a:pt x="15" y="89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6"/>
                </a:cubicBezTo>
                <a:cubicBezTo>
                  <a:pt x="16" y="66"/>
                  <a:pt x="17" y="64"/>
                  <a:pt x="16" y="63"/>
                </a:cubicBezTo>
                <a:cubicBezTo>
                  <a:pt x="16" y="63"/>
                  <a:pt x="16" y="63"/>
                  <a:pt x="15" y="63"/>
                </a:cubicBezTo>
                <a:cubicBezTo>
                  <a:pt x="15" y="63"/>
                  <a:pt x="16" y="63"/>
                  <a:pt x="16" y="62"/>
                </a:cubicBezTo>
                <a:cubicBezTo>
                  <a:pt x="16" y="62"/>
                  <a:pt x="16" y="61"/>
                  <a:pt x="16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8"/>
                  <a:pt x="16" y="57"/>
                  <a:pt x="16" y="57"/>
                </a:cubicBezTo>
                <a:cubicBezTo>
                  <a:pt x="16" y="57"/>
                  <a:pt x="16" y="57"/>
                  <a:pt x="16" y="57"/>
                </a:cubicBezTo>
                <a:cubicBezTo>
                  <a:pt x="17" y="57"/>
                  <a:pt x="17" y="55"/>
                  <a:pt x="17" y="54"/>
                </a:cubicBezTo>
                <a:cubicBezTo>
                  <a:pt x="17" y="54"/>
                  <a:pt x="17" y="54"/>
                  <a:pt x="17" y="54"/>
                </a:cubicBezTo>
                <a:cubicBezTo>
                  <a:pt x="17" y="53"/>
                  <a:pt x="18" y="52"/>
                  <a:pt x="19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9" y="51"/>
                  <a:pt x="20" y="51"/>
                  <a:pt x="20" y="50"/>
                </a:cubicBezTo>
                <a:cubicBezTo>
                  <a:pt x="20" y="50"/>
                  <a:pt x="20" y="50"/>
                  <a:pt x="21" y="50"/>
                </a:cubicBezTo>
                <a:cubicBezTo>
                  <a:pt x="21" y="50"/>
                  <a:pt x="21" y="50"/>
                  <a:pt x="22" y="49"/>
                </a:cubicBezTo>
                <a:cubicBezTo>
                  <a:pt x="22" y="49"/>
                  <a:pt x="22" y="49"/>
                  <a:pt x="23" y="49"/>
                </a:cubicBezTo>
                <a:cubicBezTo>
                  <a:pt x="23" y="48"/>
                  <a:pt x="24" y="49"/>
                  <a:pt x="24" y="48"/>
                </a:cubicBezTo>
                <a:cubicBezTo>
                  <a:pt x="25" y="48"/>
                  <a:pt x="26" y="48"/>
                  <a:pt x="2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9"/>
                  <a:pt x="29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50"/>
                  <a:pt x="31" y="50"/>
                  <a:pt x="31" y="50"/>
                </a:cubicBezTo>
                <a:cubicBezTo>
                  <a:pt x="32" y="51"/>
                  <a:pt x="33" y="52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54"/>
                  <a:pt x="34" y="54"/>
                  <a:pt x="34" y="55"/>
                </a:cubicBezTo>
                <a:cubicBezTo>
                  <a:pt x="35" y="55"/>
                  <a:pt x="35" y="56"/>
                  <a:pt x="35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5" y="58"/>
                  <a:pt x="35" y="58"/>
                  <a:pt x="35" y="59"/>
                </a:cubicBezTo>
                <a:cubicBezTo>
                  <a:pt x="35" y="59"/>
                  <a:pt x="35" y="60"/>
                  <a:pt x="35" y="60"/>
                </a:cubicBezTo>
                <a:cubicBezTo>
                  <a:pt x="35" y="60"/>
                  <a:pt x="35" y="61"/>
                  <a:pt x="35" y="61"/>
                </a:cubicBezTo>
                <a:cubicBezTo>
                  <a:pt x="35" y="61"/>
                  <a:pt x="35" y="62"/>
                  <a:pt x="34" y="62"/>
                </a:cubicBezTo>
                <a:cubicBezTo>
                  <a:pt x="35" y="62"/>
                  <a:pt x="35" y="63"/>
                  <a:pt x="34" y="63"/>
                </a:cubicBezTo>
                <a:cubicBezTo>
                  <a:pt x="34" y="63"/>
                  <a:pt x="34" y="63"/>
                  <a:pt x="33" y="63"/>
                </a:cubicBezTo>
                <a:cubicBezTo>
                  <a:pt x="33" y="64"/>
                  <a:pt x="35" y="65"/>
                  <a:pt x="34" y="65"/>
                </a:cubicBezTo>
                <a:cubicBezTo>
                  <a:pt x="33" y="65"/>
                  <a:pt x="33" y="66"/>
                  <a:pt x="33" y="67"/>
                </a:cubicBezTo>
                <a:cubicBezTo>
                  <a:pt x="33" y="68"/>
                  <a:pt x="33" y="68"/>
                  <a:pt x="33" y="68"/>
                </a:cubicBezTo>
                <a:cubicBezTo>
                  <a:pt x="33" y="69"/>
                  <a:pt x="33" y="69"/>
                  <a:pt x="33" y="69"/>
                </a:cubicBezTo>
                <a:cubicBezTo>
                  <a:pt x="33" y="69"/>
                  <a:pt x="33" y="69"/>
                  <a:pt x="33" y="69"/>
                </a:cubicBezTo>
                <a:cubicBezTo>
                  <a:pt x="32" y="75"/>
                  <a:pt x="32" y="75"/>
                  <a:pt x="32" y="75"/>
                </a:cubicBezTo>
                <a:cubicBezTo>
                  <a:pt x="31" y="95"/>
                  <a:pt x="31" y="114"/>
                  <a:pt x="29" y="131"/>
                </a:cubicBezTo>
                <a:cubicBezTo>
                  <a:pt x="29" y="146"/>
                  <a:pt x="28" y="161"/>
                  <a:pt x="27" y="176"/>
                </a:cubicBezTo>
                <a:cubicBezTo>
                  <a:pt x="25" y="222"/>
                  <a:pt x="24" y="268"/>
                  <a:pt x="22" y="313"/>
                </a:cubicBezTo>
                <a:cubicBezTo>
                  <a:pt x="19" y="397"/>
                  <a:pt x="19" y="397"/>
                  <a:pt x="19" y="397"/>
                </a:cubicBezTo>
                <a:cubicBezTo>
                  <a:pt x="17" y="482"/>
                  <a:pt x="17" y="482"/>
                  <a:pt x="17" y="482"/>
                </a:cubicBezTo>
                <a:cubicBezTo>
                  <a:pt x="16" y="531"/>
                  <a:pt x="16" y="531"/>
                  <a:pt x="16" y="531"/>
                </a:cubicBezTo>
                <a:cubicBezTo>
                  <a:pt x="16" y="546"/>
                  <a:pt x="16" y="546"/>
                  <a:pt x="16" y="546"/>
                </a:cubicBezTo>
                <a:cubicBezTo>
                  <a:pt x="15" y="593"/>
                  <a:pt x="15" y="593"/>
                  <a:pt x="15" y="593"/>
                </a:cubicBezTo>
                <a:cubicBezTo>
                  <a:pt x="15" y="608"/>
                  <a:pt x="15" y="622"/>
                  <a:pt x="15" y="639"/>
                </a:cubicBezTo>
                <a:cubicBezTo>
                  <a:pt x="15" y="682"/>
                  <a:pt x="16" y="742"/>
                  <a:pt x="18" y="796"/>
                </a:cubicBezTo>
                <a:cubicBezTo>
                  <a:pt x="18" y="806"/>
                  <a:pt x="18" y="806"/>
                  <a:pt x="18" y="806"/>
                </a:cubicBezTo>
                <a:cubicBezTo>
                  <a:pt x="19" y="841"/>
                  <a:pt x="21" y="874"/>
                  <a:pt x="23" y="905"/>
                </a:cubicBezTo>
                <a:cubicBezTo>
                  <a:pt x="24" y="924"/>
                  <a:pt x="26" y="946"/>
                  <a:pt x="28" y="968"/>
                </a:cubicBezTo>
                <a:cubicBezTo>
                  <a:pt x="30" y="985"/>
                  <a:pt x="30" y="985"/>
                  <a:pt x="30" y="985"/>
                </a:cubicBezTo>
                <a:cubicBezTo>
                  <a:pt x="31" y="993"/>
                  <a:pt x="31" y="993"/>
                  <a:pt x="31" y="993"/>
                </a:cubicBezTo>
                <a:cubicBezTo>
                  <a:pt x="32" y="995"/>
                  <a:pt x="32" y="994"/>
                  <a:pt x="32" y="995"/>
                </a:cubicBezTo>
                <a:cubicBezTo>
                  <a:pt x="32" y="995"/>
                  <a:pt x="32" y="996"/>
                  <a:pt x="33" y="996"/>
                </a:cubicBezTo>
                <a:cubicBezTo>
                  <a:pt x="35" y="999"/>
                  <a:pt x="39" y="1001"/>
                  <a:pt x="44" y="1003"/>
                </a:cubicBezTo>
                <a:cubicBezTo>
                  <a:pt x="48" y="1005"/>
                  <a:pt x="53" y="1006"/>
                  <a:pt x="58" y="1008"/>
                </a:cubicBezTo>
                <a:cubicBezTo>
                  <a:pt x="75" y="1012"/>
                  <a:pt x="93" y="1015"/>
                  <a:pt x="111" y="1017"/>
                </a:cubicBezTo>
                <a:cubicBezTo>
                  <a:pt x="129" y="1019"/>
                  <a:pt x="147" y="1021"/>
                  <a:pt x="165" y="1022"/>
                </a:cubicBezTo>
                <a:cubicBezTo>
                  <a:pt x="192" y="1024"/>
                  <a:pt x="221" y="1025"/>
                  <a:pt x="249" y="1025"/>
                </a:cubicBezTo>
                <a:cubicBezTo>
                  <a:pt x="259" y="1025"/>
                  <a:pt x="270" y="1025"/>
                  <a:pt x="279" y="1025"/>
                </a:cubicBezTo>
                <a:cubicBezTo>
                  <a:pt x="294" y="1025"/>
                  <a:pt x="309" y="1025"/>
                  <a:pt x="323" y="1025"/>
                </a:cubicBezTo>
                <a:cubicBezTo>
                  <a:pt x="350" y="1024"/>
                  <a:pt x="376" y="1023"/>
                  <a:pt x="403" y="1021"/>
                </a:cubicBezTo>
                <a:cubicBezTo>
                  <a:pt x="426" y="1020"/>
                  <a:pt x="451" y="1018"/>
                  <a:pt x="475" y="1014"/>
                </a:cubicBezTo>
                <a:cubicBezTo>
                  <a:pt x="483" y="1013"/>
                  <a:pt x="492" y="1012"/>
                  <a:pt x="501" y="1011"/>
                </a:cubicBezTo>
                <a:cubicBezTo>
                  <a:pt x="507" y="1010"/>
                  <a:pt x="512" y="1009"/>
                  <a:pt x="517" y="1007"/>
                </a:cubicBezTo>
                <a:cubicBezTo>
                  <a:pt x="524" y="1006"/>
                  <a:pt x="532" y="1004"/>
                  <a:pt x="539" y="1001"/>
                </a:cubicBezTo>
                <a:cubicBezTo>
                  <a:pt x="543" y="1000"/>
                  <a:pt x="546" y="999"/>
                  <a:pt x="549" y="997"/>
                </a:cubicBezTo>
                <a:cubicBezTo>
                  <a:pt x="550" y="996"/>
                  <a:pt x="550" y="996"/>
                  <a:pt x="551" y="995"/>
                </a:cubicBezTo>
                <a:cubicBezTo>
                  <a:pt x="551" y="995"/>
                  <a:pt x="551" y="995"/>
                  <a:pt x="551" y="995"/>
                </a:cubicBezTo>
                <a:cubicBezTo>
                  <a:pt x="552" y="995"/>
                  <a:pt x="552" y="994"/>
                  <a:pt x="552" y="994"/>
                </a:cubicBezTo>
                <a:cubicBezTo>
                  <a:pt x="552" y="992"/>
                  <a:pt x="552" y="992"/>
                  <a:pt x="552" y="992"/>
                </a:cubicBezTo>
                <a:cubicBezTo>
                  <a:pt x="554" y="938"/>
                  <a:pt x="554" y="938"/>
                  <a:pt x="554" y="938"/>
                </a:cubicBezTo>
                <a:cubicBezTo>
                  <a:pt x="555" y="890"/>
                  <a:pt x="557" y="845"/>
                  <a:pt x="558" y="793"/>
                </a:cubicBezTo>
                <a:cubicBezTo>
                  <a:pt x="559" y="754"/>
                  <a:pt x="560" y="713"/>
                  <a:pt x="561" y="669"/>
                </a:cubicBezTo>
                <a:cubicBezTo>
                  <a:pt x="562" y="615"/>
                  <a:pt x="563" y="557"/>
                  <a:pt x="564" y="499"/>
                </a:cubicBezTo>
                <a:cubicBezTo>
                  <a:pt x="565" y="437"/>
                  <a:pt x="565" y="375"/>
                  <a:pt x="565" y="314"/>
                </a:cubicBezTo>
                <a:cubicBezTo>
                  <a:pt x="565" y="312"/>
                  <a:pt x="565" y="309"/>
                  <a:pt x="565" y="304"/>
                </a:cubicBezTo>
                <a:cubicBezTo>
                  <a:pt x="565" y="298"/>
                  <a:pt x="565" y="300"/>
                  <a:pt x="565" y="292"/>
                </a:cubicBezTo>
                <a:cubicBezTo>
                  <a:pt x="565" y="287"/>
                  <a:pt x="565" y="290"/>
                  <a:pt x="565" y="286"/>
                </a:cubicBezTo>
                <a:cubicBezTo>
                  <a:pt x="565" y="233"/>
                  <a:pt x="564" y="181"/>
                  <a:pt x="562" y="133"/>
                </a:cubicBezTo>
                <a:cubicBezTo>
                  <a:pt x="561" y="124"/>
                  <a:pt x="562" y="132"/>
                  <a:pt x="562" y="126"/>
                </a:cubicBezTo>
                <a:cubicBezTo>
                  <a:pt x="561" y="112"/>
                  <a:pt x="560" y="94"/>
                  <a:pt x="558" y="76"/>
                </a:cubicBezTo>
                <a:cubicBezTo>
                  <a:pt x="558" y="67"/>
                  <a:pt x="557" y="58"/>
                  <a:pt x="555" y="50"/>
                </a:cubicBezTo>
                <a:cubicBezTo>
                  <a:pt x="554" y="45"/>
                  <a:pt x="553" y="41"/>
                  <a:pt x="552" y="39"/>
                </a:cubicBezTo>
                <a:cubicBezTo>
                  <a:pt x="550" y="37"/>
                  <a:pt x="547" y="35"/>
                  <a:pt x="544" y="33"/>
                </a:cubicBezTo>
                <a:cubicBezTo>
                  <a:pt x="534" y="26"/>
                  <a:pt x="518" y="23"/>
                  <a:pt x="505" y="20"/>
                </a:cubicBezTo>
                <a:cubicBezTo>
                  <a:pt x="501" y="20"/>
                  <a:pt x="503" y="20"/>
                  <a:pt x="500" y="20"/>
                </a:cubicBezTo>
                <a:cubicBezTo>
                  <a:pt x="496" y="19"/>
                  <a:pt x="499" y="19"/>
                  <a:pt x="495" y="19"/>
                </a:cubicBezTo>
                <a:cubicBezTo>
                  <a:pt x="495" y="19"/>
                  <a:pt x="487" y="18"/>
                  <a:pt x="484" y="17"/>
                </a:cubicBezTo>
                <a:cubicBezTo>
                  <a:pt x="449" y="13"/>
                  <a:pt x="414" y="13"/>
                  <a:pt x="378" y="13"/>
                </a:cubicBezTo>
                <a:cubicBezTo>
                  <a:pt x="372" y="13"/>
                  <a:pt x="372" y="13"/>
                  <a:pt x="362" y="13"/>
                </a:cubicBezTo>
                <a:cubicBezTo>
                  <a:pt x="354" y="13"/>
                  <a:pt x="355" y="13"/>
                  <a:pt x="348" y="13"/>
                </a:cubicBezTo>
                <a:cubicBezTo>
                  <a:pt x="347" y="13"/>
                  <a:pt x="338" y="13"/>
                  <a:pt x="337" y="13"/>
                </a:cubicBezTo>
                <a:cubicBezTo>
                  <a:pt x="336" y="13"/>
                  <a:pt x="338" y="13"/>
                  <a:pt x="336" y="13"/>
                </a:cubicBezTo>
                <a:cubicBezTo>
                  <a:pt x="330" y="13"/>
                  <a:pt x="308" y="14"/>
                  <a:pt x="296" y="15"/>
                </a:cubicBezTo>
                <a:cubicBezTo>
                  <a:pt x="281" y="16"/>
                  <a:pt x="264" y="16"/>
                  <a:pt x="245" y="18"/>
                </a:cubicBezTo>
                <a:cubicBezTo>
                  <a:pt x="263" y="16"/>
                  <a:pt x="277" y="15"/>
                  <a:pt x="282" y="15"/>
                </a:cubicBezTo>
                <a:cubicBezTo>
                  <a:pt x="264" y="15"/>
                  <a:pt x="232" y="17"/>
                  <a:pt x="215" y="18"/>
                </a:cubicBezTo>
                <a:cubicBezTo>
                  <a:pt x="174" y="21"/>
                  <a:pt x="123" y="26"/>
                  <a:pt x="76" y="31"/>
                </a:cubicBezTo>
                <a:cubicBezTo>
                  <a:pt x="73" y="31"/>
                  <a:pt x="71" y="31"/>
                  <a:pt x="71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3"/>
                  <a:pt x="57" y="33"/>
                  <a:pt x="56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3" y="32"/>
                  <a:pt x="63" y="32"/>
                  <a:pt x="63" y="32"/>
                </a:cubicBezTo>
                <a:cubicBezTo>
                  <a:pt x="109" y="27"/>
                  <a:pt x="155" y="23"/>
                  <a:pt x="201" y="19"/>
                </a:cubicBezTo>
                <a:cubicBezTo>
                  <a:pt x="222" y="18"/>
                  <a:pt x="276" y="14"/>
                  <a:pt x="307" y="13"/>
                </a:cubicBezTo>
                <a:cubicBezTo>
                  <a:pt x="326" y="12"/>
                  <a:pt x="336" y="11"/>
                  <a:pt x="327" y="11"/>
                </a:cubicBezTo>
                <a:cubicBezTo>
                  <a:pt x="302" y="12"/>
                  <a:pt x="281" y="13"/>
                  <a:pt x="258" y="14"/>
                </a:cubicBezTo>
                <a:cubicBezTo>
                  <a:pt x="254" y="14"/>
                  <a:pt x="249" y="14"/>
                  <a:pt x="255" y="14"/>
                </a:cubicBezTo>
                <a:cubicBezTo>
                  <a:pt x="303" y="11"/>
                  <a:pt x="358" y="9"/>
                  <a:pt x="397" y="9"/>
                </a:cubicBezTo>
                <a:cubicBezTo>
                  <a:pt x="419" y="9"/>
                  <a:pt x="419" y="9"/>
                  <a:pt x="419" y="9"/>
                </a:cubicBezTo>
                <a:cubicBezTo>
                  <a:pt x="429" y="9"/>
                  <a:pt x="429" y="9"/>
                  <a:pt x="429" y="9"/>
                </a:cubicBezTo>
                <a:cubicBezTo>
                  <a:pt x="428" y="9"/>
                  <a:pt x="424" y="9"/>
                  <a:pt x="425" y="9"/>
                </a:cubicBezTo>
                <a:cubicBezTo>
                  <a:pt x="379" y="8"/>
                  <a:pt x="343" y="8"/>
                  <a:pt x="295" y="10"/>
                </a:cubicBezTo>
                <a:cubicBezTo>
                  <a:pt x="276" y="10"/>
                  <a:pt x="276" y="10"/>
                  <a:pt x="276" y="10"/>
                </a:cubicBezTo>
                <a:cubicBezTo>
                  <a:pt x="260" y="11"/>
                  <a:pt x="238" y="13"/>
                  <a:pt x="218" y="14"/>
                </a:cubicBezTo>
                <a:cubicBezTo>
                  <a:pt x="213" y="14"/>
                  <a:pt x="215" y="14"/>
                  <a:pt x="213" y="14"/>
                </a:cubicBezTo>
                <a:cubicBezTo>
                  <a:pt x="167" y="18"/>
                  <a:pt x="126" y="22"/>
                  <a:pt x="87" y="25"/>
                </a:cubicBezTo>
                <a:cubicBezTo>
                  <a:pt x="121" y="22"/>
                  <a:pt x="157" y="19"/>
                  <a:pt x="190" y="16"/>
                </a:cubicBezTo>
                <a:cubicBezTo>
                  <a:pt x="195" y="16"/>
                  <a:pt x="197" y="15"/>
                  <a:pt x="200" y="15"/>
                </a:cubicBezTo>
                <a:cubicBezTo>
                  <a:pt x="229" y="13"/>
                  <a:pt x="271" y="10"/>
                  <a:pt x="306" y="9"/>
                </a:cubicBezTo>
                <a:cubicBezTo>
                  <a:pt x="311" y="8"/>
                  <a:pt x="312" y="8"/>
                  <a:pt x="298" y="8"/>
                </a:cubicBezTo>
                <a:cubicBezTo>
                  <a:pt x="302" y="8"/>
                  <a:pt x="304" y="8"/>
                  <a:pt x="310" y="8"/>
                </a:cubicBezTo>
                <a:cubicBezTo>
                  <a:pt x="310" y="8"/>
                  <a:pt x="309" y="8"/>
                  <a:pt x="307" y="8"/>
                </a:cubicBezTo>
                <a:cubicBezTo>
                  <a:pt x="326" y="7"/>
                  <a:pt x="329" y="7"/>
                  <a:pt x="347" y="6"/>
                </a:cubicBezTo>
                <a:cubicBezTo>
                  <a:pt x="351" y="6"/>
                  <a:pt x="352" y="6"/>
                  <a:pt x="349" y="6"/>
                </a:cubicBezTo>
                <a:cubicBezTo>
                  <a:pt x="334" y="6"/>
                  <a:pt x="320" y="7"/>
                  <a:pt x="306" y="7"/>
                </a:cubicBezTo>
                <a:cubicBezTo>
                  <a:pt x="297" y="8"/>
                  <a:pt x="291" y="8"/>
                  <a:pt x="284" y="9"/>
                </a:cubicBezTo>
                <a:cubicBezTo>
                  <a:pt x="275" y="9"/>
                  <a:pt x="275" y="9"/>
                  <a:pt x="275" y="9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50" y="10"/>
                  <a:pt x="250" y="10"/>
                  <a:pt x="250" y="10"/>
                </a:cubicBezTo>
                <a:cubicBezTo>
                  <a:pt x="232" y="11"/>
                  <a:pt x="212" y="13"/>
                  <a:pt x="194" y="14"/>
                </a:cubicBezTo>
                <a:cubicBezTo>
                  <a:pt x="180" y="16"/>
                  <a:pt x="167" y="16"/>
                  <a:pt x="150" y="18"/>
                </a:cubicBezTo>
                <a:cubicBezTo>
                  <a:pt x="157" y="17"/>
                  <a:pt x="168" y="16"/>
                  <a:pt x="179" y="15"/>
                </a:cubicBezTo>
                <a:cubicBezTo>
                  <a:pt x="215" y="12"/>
                  <a:pt x="257" y="9"/>
                  <a:pt x="288" y="8"/>
                </a:cubicBezTo>
                <a:cubicBezTo>
                  <a:pt x="291" y="7"/>
                  <a:pt x="284" y="7"/>
                  <a:pt x="281" y="7"/>
                </a:cubicBezTo>
                <a:cubicBezTo>
                  <a:pt x="256" y="9"/>
                  <a:pt x="256" y="9"/>
                  <a:pt x="256" y="9"/>
                </a:cubicBezTo>
                <a:cubicBezTo>
                  <a:pt x="251" y="9"/>
                  <a:pt x="258" y="9"/>
                  <a:pt x="254" y="9"/>
                </a:cubicBezTo>
                <a:cubicBezTo>
                  <a:pt x="231" y="11"/>
                  <a:pt x="211" y="12"/>
                  <a:pt x="185" y="14"/>
                </a:cubicBezTo>
                <a:cubicBezTo>
                  <a:pt x="182" y="14"/>
                  <a:pt x="176" y="15"/>
                  <a:pt x="180" y="14"/>
                </a:cubicBezTo>
                <a:cubicBezTo>
                  <a:pt x="173" y="15"/>
                  <a:pt x="173" y="15"/>
                  <a:pt x="173" y="15"/>
                </a:cubicBezTo>
                <a:cubicBezTo>
                  <a:pt x="166" y="15"/>
                  <a:pt x="173" y="15"/>
                  <a:pt x="171" y="15"/>
                </a:cubicBezTo>
                <a:cubicBezTo>
                  <a:pt x="167" y="15"/>
                  <a:pt x="158" y="16"/>
                  <a:pt x="153" y="16"/>
                </a:cubicBezTo>
                <a:cubicBezTo>
                  <a:pt x="122" y="20"/>
                  <a:pt x="97" y="22"/>
                  <a:pt x="62" y="26"/>
                </a:cubicBezTo>
                <a:cubicBezTo>
                  <a:pt x="85" y="23"/>
                  <a:pt x="115" y="20"/>
                  <a:pt x="146" y="17"/>
                </a:cubicBezTo>
                <a:cubicBezTo>
                  <a:pt x="153" y="16"/>
                  <a:pt x="145" y="17"/>
                  <a:pt x="150" y="16"/>
                </a:cubicBezTo>
                <a:cubicBezTo>
                  <a:pt x="173" y="15"/>
                  <a:pt x="173" y="15"/>
                  <a:pt x="173" y="15"/>
                </a:cubicBezTo>
                <a:cubicBezTo>
                  <a:pt x="195" y="13"/>
                  <a:pt x="195" y="13"/>
                  <a:pt x="195" y="13"/>
                </a:cubicBezTo>
                <a:cubicBezTo>
                  <a:pt x="228" y="10"/>
                  <a:pt x="228" y="10"/>
                  <a:pt x="228" y="10"/>
                </a:cubicBezTo>
                <a:cubicBezTo>
                  <a:pt x="238" y="9"/>
                  <a:pt x="245" y="9"/>
                  <a:pt x="257" y="8"/>
                </a:cubicBezTo>
                <a:cubicBezTo>
                  <a:pt x="261" y="8"/>
                  <a:pt x="259" y="8"/>
                  <a:pt x="267" y="7"/>
                </a:cubicBezTo>
                <a:cubicBezTo>
                  <a:pt x="268" y="7"/>
                  <a:pt x="258" y="7"/>
                  <a:pt x="264" y="7"/>
                </a:cubicBezTo>
                <a:cubicBezTo>
                  <a:pt x="270" y="7"/>
                  <a:pt x="265" y="7"/>
                  <a:pt x="269" y="7"/>
                </a:cubicBezTo>
                <a:cubicBezTo>
                  <a:pt x="275" y="7"/>
                  <a:pt x="277" y="6"/>
                  <a:pt x="281" y="6"/>
                </a:cubicBezTo>
                <a:cubicBezTo>
                  <a:pt x="327" y="4"/>
                  <a:pt x="327" y="4"/>
                  <a:pt x="327" y="4"/>
                </a:cubicBezTo>
                <a:cubicBezTo>
                  <a:pt x="331" y="4"/>
                  <a:pt x="319" y="4"/>
                  <a:pt x="325" y="4"/>
                </a:cubicBezTo>
                <a:cubicBezTo>
                  <a:pt x="332" y="4"/>
                  <a:pt x="352" y="3"/>
                  <a:pt x="357" y="3"/>
                </a:cubicBezTo>
                <a:cubicBezTo>
                  <a:pt x="375" y="3"/>
                  <a:pt x="385" y="2"/>
                  <a:pt x="405" y="3"/>
                </a:cubicBezTo>
                <a:cubicBezTo>
                  <a:pt x="411" y="3"/>
                  <a:pt x="405" y="2"/>
                  <a:pt x="408" y="2"/>
                </a:cubicBezTo>
                <a:cubicBezTo>
                  <a:pt x="421" y="2"/>
                  <a:pt x="428" y="3"/>
                  <a:pt x="442" y="3"/>
                </a:cubicBezTo>
                <a:cubicBezTo>
                  <a:pt x="450" y="3"/>
                  <a:pt x="465" y="4"/>
                  <a:pt x="477" y="6"/>
                </a:cubicBezTo>
                <a:cubicBezTo>
                  <a:pt x="477" y="5"/>
                  <a:pt x="468" y="4"/>
                  <a:pt x="462" y="4"/>
                </a:cubicBezTo>
                <a:cubicBezTo>
                  <a:pt x="466" y="4"/>
                  <a:pt x="479" y="5"/>
                  <a:pt x="484" y="6"/>
                </a:cubicBezTo>
                <a:cubicBezTo>
                  <a:pt x="503" y="8"/>
                  <a:pt x="520" y="11"/>
                  <a:pt x="538" y="17"/>
                </a:cubicBezTo>
                <a:cubicBezTo>
                  <a:pt x="542" y="19"/>
                  <a:pt x="547" y="21"/>
                  <a:pt x="551" y="23"/>
                </a:cubicBezTo>
                <a:cubicBezTo>
                  <a:pt x="556" y="26"/>
                  <a:pt x="560" y="30"/>
                  <a:pt x="563" y="35"/>
                </a:cubicBezTo>
                <a:cubicBezTo>
                  <a:pt x="566" y="41"/>
                  <a:pt x="566" y="46"/>
                  <a:pt x="567" y="51"/>
                </a:cubicBezTo>
                <a:cubicBezTo>
                  <a:pt x="568" y="56"/>
                  <a:pt x="569" y="62"/>
                  <a:pt x="570" y="67"/>
                </a:cubicBezTo>
                <a:cubicBezTo>
                  <a:pt x="570" y="74"/>
                  <a:pt x="571" y="77"/>
                  <a:pt x="571" y="83"/>
                </a:cubicBezTo>
                <a:cubicBezTo>
                  <a:pt x="571" y="85"/>
                  <a:pt x="571" y="84"/>
                  <a:pt x="571" y="83"/>
                </a:cubicBezTo>
                <a:cubicBezTo>
                  <a:pt x="574" y="107"/>
                  <a:pt x="575" y="162"/>
                  <a:pt x="576" y="178"/>
                </a:cubicBezTo>
                <a:cubicBezTo>
                  <a:pt x="576" y="185"/>
                  <a:pt x="576" y="175"/>
                  <a:pt x="576" y="180"/>
                </a:cubicBezTo>
                <a:cubicBezTo>
                  <a:pt x="577" y="189"/>
                  <a:pt x="577" y="204"/>
                  <a:pt x="577" y="210"/>
                </a:cubicBezTo>
                <a:cubicBezTo>
                  <a:pt x="578" y="280"/>
                  <a:pt x="578" y="280"/>
                  <a:pt x="578" y="280"/>
                </a:cubicBezTo>
                <a:cubicBezTo>
                  <a:pt x="578" y="285"/>
                  <a:pt x="578" y="293"/>
                  <a:pt x="578" y="295"/>
                </a:cubicBezTo>
                <a:cubicBezTo>
                  <a:pt x="578" y="306"/>
                  <a:pt x="579" y="325"/>
                  <a:pt x="578" y="337"/>
                </a:cubicBezTo>
                <a:close/>
                <a:moveTo>
                  <a:pt x="319" y="5"/>
                </a:moveTo>
                <a:cubicBezTo>
                  <a:pt x="307" y="5"/>
                  <a:pt x="303" y="6"/>
                  <a:pt x="287" y="6"/>
                </a:cubicBezTo>
                <a:cubicBezTo>
                  <a:pt x="284" y="7"/>
                  <a:pt x="280" y="7"/>
                  <a:pt x="272" y="7"/>
                </a:cubicBezTo>
                <a:cubicBezTo>
                  <a:pt x="271" y="8"/>
                  <a:pt x="250" y="8"/>
                  <a:pt x="251" y="9"/>
                </a:cubicBezTo>
                <a:cubicBezTo>
                  <a:pt x="261" y="8"/>
                  <a:pt x="269" y="8"/>
                  <a:pt x="275" y="8"/>
                </a:cubicBezTo>
                <a:cubicBezTo>
                  <a:pt x="279" y="7"/>
                  <a:pt x="274" y="7"/>
                  <a:pt x="277" y="7"/>
                </a:cubicBezTo>
                <a:cubicBezTo>
                  <a:pt x="321" y="5"/>
                  <a:pt x="321" y="5"/>
                  <a:pt x="321" y="5"/>
                </a:cubicBezTo>
                <a:cubicBezTo>
                  <a:pt x="321" y="5"/>
                  <a:pt x="316" y="5"/>
                  <a:pt x="319" y="5"/>
                </a:cubicBezTo>
                <a:close/>
                <a:moveTo>
                  <a:pt x="322" y="5"/>
                </a:moveTo>
                <a:cubicBezTo>
                  <a:pt x="324" y="5"/>
                  <a:pt x="324" y="5"/>
                  <a:pt x="324" y="5"/>
                </a:cubicBezTo>
                <a:cubicBezTo>
                  <a:pt x="334" y="5"/>
                  <a:pt x="326" y="5"/>
                  <a:pt x="322" y="5"/>
                </a:cubicBezTo>
                <a:close/>
                <a:moveTo>
                  <a:pt x="338" y="13"/>
                </a:moveTo>
                <a:cubicBezTo>
                  <a:pt x="337" y="13"/>
                  <a:pt x="337" y="13"/>
                  <a:pt x="337" y="13"/>
                </a:cubicBezTo>
                <a:cubicBezTo>
                  <a:pt x="337" y="13"/>
                  <a:pt x="337" y="13"/>
                  <a:pt x="338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9" name="Freeform 496">
            <a:extLst>
              <a:ext uri="{FF2B5EF4-FFF2-40B4-BE49-F238E27FC236}">
                <a16:creationId xmlns:a16="http://schemas.microsoft.com/office/drawing/2014/main" id="{E7F71EE2-CF4F-4022-A1FB-751D0724E363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1178561" y="3435640"/>
            <a:ext cx="1881944" cy="3001109"/>
          </a:xfrm>
          <a:custGeom>
            <a:avLst/>
            <a:gdLst>
              <a:gd name="T0" fmla="*/ 453 w 579"/>
              <a:gd name="T1" fmla="*/ 2 h 1040"/>
              <a:gd name="T2" fmla="*/ 400 w 579"/>
              <a:gd name="T3" fmla="*/ 2 h 1040"/>
              <a:gd name="T4" fmla="*/ 281 w 579"/>
              <a:gd name="T5" fmla="*/ 14 h 1040"/>
              <a:gd name="T6" fmla="*/ 134 w 579"/>
              <a:gd name="T7" fmla="*/ 19 h 1040"/>
              <a:gd name="T8" fmla="*/ 59 w 579"/>
              <a:gd name="T9" fmla="*/ 29 h 1040"/>
              <a:gd name="T10" fmla="*/ 59 w 579"/>
              <a:gd name="T11" fmla="*/ 28 h 1040"/>
              <a:gd name="T12" fmla="*/ 59 w 579"/>
              <a:gd name="T13" fmla="*/ 26 h 1040"/>
              <a:gd name="T14" fmla="*/ 59 w 579"/>
              <a:gd name="T15" fmla="*/ 26 h 1040"/>
              <a:gd name="T16" fmla="*/ 59 w 579"/>
              <a:gd name="T17" fmla="*/ 27 h 1040"/>
              <a:gd name="T18" fmla="*/ 59 w 579"/>
              <a:gd name="T19" fmla="*/ 33 h 1040"/>
              <a:gd name="T20" fmla="*/ 57 w 579"/>
              <a:gd name="T21" fmla="*/ 26 h 1040"/>
              <a:gd name="T22" fmla="*/ 57 w 579"/>
              <a:gd name="T23" fmla="*/ 28 h 1040"/>
              <a:gd name="T24" fmla="*/ 56 w 579"/>
              <a:gd name="T25" fmla="*/ 31 h 1040"/>
              <a:gd name="T26" fmla="*/ 56 w 579"/>
              <a:gd name="T27" fmla="*/ 33 h 1040"/>
              <a:gd name="T28" fmla="*/ 54 w 579"/>
              <a:gd name="T29" fmla="*/ 36 h 1040"/>
              <a:gd name="T30" fmla="*/ 59 w 579"/>
              <a:gd name="T31" fmla="*/ 31 h 1040"/>
              <a:gd name="T32" fmla="*/ 59 w 579"/>
              <a:gd name="T33" fmla="*/ 31 h 1040"/>
              <a:gd name="T34" fmla="*/ 55 w 579"/>
              <a:gd name="T35" fmla="*/ 28 h 1040"/>
              <a:gd name="T36" fmla="*/ 55 w 579"/>
              <a:gd name="T37" fmla="*/ 27 h 1040"/>
              <a:gd name="T38" fmla="*/ 578 w 579"/>
              <a:gd name="T39" fmla="*/ 337 h 1040"/>
              <a:gd name="T40" fmla="*/ 566 w 579"/>
              <a:gd name="T41" fmla="*/ 998 h 1040"/>
              <a:gd name="T42" fmla="*/ 324 w 579"/>
              <a:gd name="T43" fmla="*/ 1039 h 1040"/>
              <a:gd name="T44" fmla="*/ 51 w 579"/>
              <a:gd name="T45" fmla="*/ 1020 h 1040"/>
              <a:gd name="T46" fmla="*/ 17 w 579"/>
              <a:gd name="T47" fmla="*/ 996 h 1040"/>
              <a:gd name="T48" fmla="*/ 0 w 579"/>
              <a:gd name="T49" fmla="*/ 657 h 1040"/>
              <a:gd name="T50" fmla="*/ 5 w 579"/>
              <a:gd name="T51" fmla="*/ 350 h 1040"/>
              <a:gd name="T52" fmla="*/ 9 w 579"/>
              <a:gd name="T53" fmla="*/ 238 h 1040"/>
              <a:gd name="T54" fmla="*/ 16 w 579"/>
              <a:gd name="T55" fmla="*/ 68 h 1040"/>
              <a:gd name="T56" fmla="*/ 16 w 579"/>
              <a:gd name="T57" fmla="*/ 62 h 1040"/>
              <a:gd name="T58" fmla="*/ 16 w 579"/>
              <a:gd name="T59" fmla="*/ 57 h 1040"/>
              <a:gd name="T60" fmla="*/ 21 w 579"/>
              <a:gd name="T61" fmla="*/ 50 h 1040"/>
              <a:gd name="T62" fmla="*/ 30 w 579"/>
              <a:gd name="T63" fmla="*/ 49 h 1040"/>
              <a:gd name="T64" fmla="*/ 35 w 579"/>
              <a:gd name="T65" fmla="*/ 57 h 1040"/>
              <a:gd name="T66" fmla="*/ 34 w 579"/>
              <a:gd name="T67" fmla="*/ 63 h 1040"/>
              <a:gd name="T68" fmla="*/ 33 w 579"/>
              <a:gd name="T69" fmla="*/ 69 h 1040"/>
              <a:gd name="T70" fmla="*/ 17 w 579"/>
              <a:gd name="T71" fmla="*/ 482 h 1040"/>
              <a:gd name="T72" fmla="*/ 18 w 579"/>
              <a:gd name="T73" fmla="*/ 806 h 1040"/>
              <a:gd name="T74" fmla="*/ 33 w 579"/>
              <a:gd name="T75" fmla="*/ 996 h 1040"/>
              <a:gd name="T76" fmla="*/ 279 w 579"/>
              <a:gd name="T77" fmla="*/ 1025 h 1040"/>
              <a:gd name="T78" fmla="*/ 539 w 579"/>
              <a:gd name="T79" fmla="*/ 1001 h 1040"/>
              <a:gd name="T80" fmla="*/ 554 w 579"/>
              <a:gd name="T81" fmla="*/ 938 h 1040"/>
              <a:gd name="T82" fmla="*/ 565 w 579"/>
              <a:gd name="T83" fmla="*/ 292 h 1040"/>
              <a:gd name="T84" fmla="*/ 552 w 579"/>
              <a:gd name="T85" fmla="*/ 39 h 1040"/>
              <a:gd name="T86" fmla="*/ 378 w 579"/>
              <a:gd name="T87" fmla="*/ 13 h 1040"/>
              <a:gd name="T88" fmla="*/ 245 w 579"/>
              <a:gd name="T89" fmla="*/ 18 h 1040"/>
              <a:gd name="T90" fmla="*/ 60 w 579"/>
              <a:gd name="T91" fmla="*/ 33 h 1040"/>
              <a:gd name="T92" fmla="*/ 59 w 579"/>
              <a:gd name="T93" fmla="*/ 33 h 1040"/>
              <a:gd name="T94" fmla="*/ 258 w 579"/>
              <a:gd name="T95" fmla="*/ 14 h 1040"/>
              <a:gd name="T96" fmla="*/ 295 w 579"/>
              <a:gd name="T97" fmla="*/ 10 h 1040"/>
              <a:gd name="T98" fmla="*/ 200 w 579"/>
              <a:gd name="T99" fmla="*/ 15 h 1040"/>
              <a:gd name="T100" fmla="*/ 349 w 579"/>
              <a:gd name="T101" fmla="*/ 6 h 1040"/>
              <a:gd name="T102" fmla="*/ 194 w 579"/>
              <a:gd name="T103" fmla="*/ 14 h 1040"/>
              <a:gd name="T104" fmla="*/ 254 w 579"/>
              <a:gd name="T105" fmla="*/ 9 h 1040"/>
              <a:gd name="T106" fmla="*/ 62 w 579"/>
              <a:gd name="T107" fmla="*/ 26 h 1040"/>
              <a:gd name="T108" fmla="*/ 257 w 579"/>
              <a:gd name="T109" fmla="*/ 8 h 1040"/>
              <a:gd name="T110" fmla="*/ 325 w 579"/>
              <a:gd name="T111" fmla="*/ 4 h 1040"/>
              <a:gd name="T112" fmla="*/ 462 w 579"/>
              <a:gd name="T113" fmla="*/ 4 h 1040"/>
              <a:gd name="T114" fmla="*/ 570 w 579"/>
              <a:gd name="T115" fmla="*/ 67 h 1040"/>
              <a:gd name="T116" fmla="*/ 578 w 579"/>
              <a:gd name="T117" fmla="*/ 280 h 1040"/>
              <a:gd name="T118" fmla="*/ 251 w 579"/>
              <a:gd name="T119" fmla="*/ 9 h 1040"/>
              <a:gd name="T120" fmla="*/ 324 w 579"/>
              <a:gd name="T121" fmla="*/ 5 h 1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9" h="1040">
                <a:moveTo>
                  <a:pt x="559" y="90"/>
                </a:moveTo>
                <a:cubicBezTo>
                  <a:pt x="558" y="80"/>
                  <a:pt x="558" y="80"/>
                  <a:pt x="558" y="80"/>
                </a:cubicBezTo>
                <a:cubicBezTo>
                  <a:pt x="558" y="81"/>
                  <a:pt x="558" y="87"/>
                  <a:pt x="559" y="90"/>
                </a:cubicBezTo>
                <a:close/>
                <a:moveTo>
                  <a:pt x="453" y="2"/>
                </a:moveTo>
                <a:cubicBezTo>
                  <a:pt x="452" y="2"/>
                  <a:pt x="461" y="3"/>
                  <a:pt x="464" y="3"/>
                </a:cubicBezTo>
                <a:cubicBezTo>
                  <a:pt x="461" y="3"/>
                  <a:pt x="458" y="2"/>
                  <a:pt x="453" y="2"/>
                </a:cubicBezTo>
                <a:close/>
                <a:moveTo>
                  <a:pt x="436" y="1"/>
                </a:moveTo>
                <a:cubicBezTo>
                  <a:pt x="439" y="1"/>
                  <a:pt x="447" y="2"/>
                  <a:pt x="448" y="2"/>
                </a:cubicBezTo>
                <a:cubicBezTo>
                  <a:pt x="446" y="1"/>
                  <a:pt x="436" y="1"/>
                  <a:pt x="436" y="1"/>
                </a:cubicBezTo>
                <a:close/>
                <a:moveTo>
                  <a:pt x="400" y="2"/>
                </a:moveTo>
                <a:cubicBezTo>
                  <a:pt x="396" y="2"/>
                  <a:pt x="389" y="2"/>
                  <a:pt x="388" y="2"/>
                </a:cubicBezTo>
                <a:cubicBezTo>
                  <a:pt x="391" y="2"/>
                  <a:pt x="398" y="2"/>
                  <a:pt x="400" y="2"/>
                </a:cubicBezTo>
                <a:close/>
                <a:moveTo>
                  <a:pt x="358" y="1"/>
                </a:moveTo>
                <a:cubicBezTo>
                  <a:pt x="367" y="0"/>
                  <a:pt x="374" y="0"/>
                  <a:pt x="378" y="0"/>
                </a:cubicBezTo>
                <a:cubicBezTo>
                  <a:pt x="371" y="0"/>
                  <a:pt x="361" y="0"/>
                  <a:pt x="358" y="1"/>
                </a:cubicBezTo>
                <a:close/>
                <a:moveTo>
                  <a:pt x="281" y="14"/>
                </a:moveTo>
                <a:cubicBezTo>
                  <a:pt x="288" y="14"/>
                  <a:pt x="309" y="12"/>
                  <a:pt x="320" y="12"/>
                </a:cubicBezTo>
                <a:cubicBezTo>
                  <a:pt x="308" y="12"/>
                  <a:pt x="293" y="13"/>
                  <a:pt x="281" y="14"/>
                </a:cubicBezTo>
                <a:close/>
                <a:moveTo>
                  <a:pt x="278" y="9"/>
                </a:moveTo>
                <a:cubicBezTo>
                  <a:pt x="268" y="10"/>
                  <a:pt x="268" y="10"/>
                  <a:pt x="268" y="10"/>
                </a:cubicBezTo>
                <a:cubicBezTo>
                  <a:pt x="263" y="10"/>
                  <a:pt x="237" y="12"/>
                  <a:pt x="239" y="12"/>
                </a:cubicBezTo>
                <a:cubicBezTo>
                  <a:pt x="256" y="10"/>
                  <a:pt x="279" y="9"/>
                  <a:pt x="292" y="9"/>
                </a:cubicBezTo>
                <a:cubicBezTo>
                  <a:pt x="287" y="9"/>
                  <a:pt x="283" y="9"/>
                  <a:pt x="278" y="9"/>
                </a:cubicBezTo>
                <a:close/>
                <a:moveTo>
                  <a:pt x="134" y="19"/>
                </a:moveTo>
                <a:cubicBezTo>
                  <a:pt x="127" y="20"/>
                  <a:pt x="127" y="20"/>
                  <a:pt x="127" y="20"/>
                </a:cubicBezTo>
                <a:cubicBezTo>
                  <a:pt x="127" y="20"/>
                  <a:pt x="127" y="20"/>
                  <a:pt x="128" y="20"/>
                </a:cubicBezTo>
                <a:cubicBezTo>
                  <a:pt x="133" y="19"/>
                  <a:pt x="134" y="19"/>
                  <a:pt x="134" y="19"/>
                </a:cubicBezTo>
                <a:close/>
                <a:moveTo>
                  <a:pt x="59" y="28"/>
                </a:moveTo>
                <a:cubicBezTo>
                  <a:pt x="59" y="28"/>
                  <a:pt x="59" y="28"/>
                  <a:pt x="59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60" y="28"/>
                  <a:pt x="60" y="28"/>
                </a:cubicBezTo>
                <a:cubicBezTo>
                  <a:pt x="68" y="27"/>
                  <a:pt x="68" y="27"/>
                  <a:pt x="68" y="27"/>
                </a:cubicBezTo>
                <a:lnTo>
                  <a:pt x="59" y="28"/>
                </a:lnTo>
                <a:close/>
                <a:moveTo>
                  <a:pt x="59" y="28"/>
                </a:moveTo>
                <a:cubicBezTo>
                  <a:pt x="59" y="28"/>
                  <a:pt x="59" y="28"/>
                  <a:pt x="59" y="28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8"/>
                  <a:pt x="59" y="28"/>
                  <a:pt x="59" y="28"/>
                </a:cubicBezTo>
                <a:close/>
                <a:moveTo>
                  <a:pt x="58" y="29"/>
                </a:moveTo>
                <a:cubicBezTo>
                  <a:pt x="59" y="29"/>
                  <a:pt x="59" y="29"/>
                  <a:pt x="59" y="28"/>
                </a:cubicBezTo>
                <a:cubicBezTo>
                  <a:pt x="58" y="29"/>
                  <a:pt x="58" y="29"/>
                  <a:pt x="58" y="29"/>
                </a:cubicBezTo>
                <a:cubicBezTo>
                  <a:pt x="58" y="29"/>
                  <a:pt x="58" y="29"/>
                  <a:pt x="58" y="29"/>
                </a:cubicBezTo>
                <a:close/>
                <a:moveTo>
                  <a:pt x="59" y="26"/>
                </a:move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60" y="26"/>
                  <a:pt x="60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lose/>
                <a:moveTo>
                  <a:pt x="59" y="32"/>
                </a:moveTo>
                <a:cubicBezTo>
                  <a:pt x="59" y="32"/>
                  <a:pt x="60" y="32"/>
                  <a:pt x="60" y="32"/>
                </a:cubicBezTo>
                <a:cubicBezTo>
                  <a:pt x="60" y="32"/>
                  <a:pt x="59" y="32"/>
                  <a:pt x="59" y="32"/>
                </a:cubicBezTo>
                <a:close/>
                <a:moveTo>
                  <a:pt x="59" y="27"/>
                </a:moveTo>
                <a:cubicBezTo>
                  <a:pt x="59" y="27"/>
                  <a:pt x="59" y="27"/>
                  <a:pt x="59" y="27"/>
                </a:cubicBezTo>
                <a:cubicBezTo>
                  <a:pt x="59" y="27"/>
                  <a:pt x="59" y="27"/>
                  <a:pt x="59" y="27"/>
                </a:cubicBezTo>
                <a:close/>
                <a:moveTo>
                  <a:pt x="58" y="26"/>
                </a:move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8" y="26"/>
                  <a:pt x="58" y="26"/>
                </a:cubicBezTo>
                <a:close/>
                <a:moveTo>
                  <a:pt x="59" y="34"/>
                </a:moveTo>
                <a:cubicBezTo>
                  <a:pt x="59" y="34"/>
                  <a:pt x="59" y="34"/>
                  <a:pt x="59" y="33"/>
                </a:cubicBezTo>
                <a:cubicBezTo>
                  <a:pt x="59" y="33"/>
                  <a:pt x="59" y="33"/>
                  <a:pt x="59" y="34"/>
                </a:cubicBezTo>
                <a:close/>
                <a:moveTo>
                  <a:pt x="59" y="32"/>
                </a:moveTo>
                <a:cubicBezTo>
                  <a:pt x="59" y="32"/>
                  <a:pt x="58" y="32"/>
                  <a:pt x="58" y="32"/>
                </a:cubicBezTo>
                <a:cubicBezTo>
                  <a:pt x="58" y="32"/>
                  <a:pt x="59" y="32"/>
                  <a:pt x="59" y="32"/>
                </a:cubicBezTo>
                <a:close/>
                <a:moveTo>
                  <a:pt x="58" y="26"/>
                </a:moveTo>
                <a:cubicBezTo>
                  <a:pt x="58" y="26"/>
                  <a:pt x="58" y="26"/>
                  <a:pt x="57" y="26"/>
                </a:cubicBezTo>
                <a:cubicBezTo>
                  <a:pt x="58" y="26"/>
                  <a:pt x="58" y="27"/>
                  <a:pt x="58" y="26"/>
                </a:cubicBezTo>
                <a:close/>
                <a:moveTo>
                  <a:pt x="57" y="29"/>
                </a:moveTo>
                <a:cubicBezTo>
                  <a:pt x="58" y="29"/>
                  <a:pt x="58" y="29"/>
                  <a:pt x="58" y="29"/>
                </a:cubicBezTo>
                <a:cubicBezTo>
                  <a:pt x="58" y="29"/>
                  <a:pt x="57" y="29"/>
                  <a:pt x="57" y="29"/>
                </a:cubicBezTo>
                <a:close/>
                <a:moveTo>
                  <a:pt x="57" y="28"/>
                </a:move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lose/>
                <a:moveTo>
                  <a:pt x="57" y="28"/>
                </a:move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lose/>
                <a:moveTo>
                  <a:pt x="56" y="31"/>
                </a:moveTo>
                <a:cubicBezTo>
                  <a:pt x="57" y="31"/>
                  <a:pt x="57" y="31"/>
                  <a:pt x="56" y="31"/>
                </a:cubicBezTo>
                <a:close/>
                <a:moveTo>
                  <a:pt x="55" y="33"/>
                </a:moveTo>
                <a:cubicBezTo>
                  <a:pt x="56" y="33"/>
                  <a:pt x="56" y="33"/>
                  <a:pt x="56" y="33"/>
                </a:cubicBezTo>
                <a:cubicBezTo>
                  <a:pt x="56" y="33"/>
                  <a:pt x="56" y="33"/>
                  <a:pt x="55" y="33"/>
                </a:cubicBezTo>
                <a:close/>
                <a:moveTo>
                  <a:pt x="56" y="34"/>
                </a:moveTo>
                <a:cubicBezTo>
                  <a:pt x="56" y="34"/>
                  <a:pt x="56" y="34"/>
                  <a:pt x="56" y="33"/>
                </a:cubicBezTo>
                <a:lnTo>
                  <a:pt x="56" y="34"/>
                </a:lnTo>
                <a:close/>
                <a:moveTo>
                  <a:pt x="56" y="36"/>
                </a:moveTo>
                <a:cubicBezTo>
                  <a:pt x="56" y="36"/>
                  <a:pt x="55" y="36"/>
                  <a:pt x="55" y="36"/>
                </a:cubicBezTo>
                <a:cubicBezTo>
                  <a:pt x="56" y="36"/>
                  <a:pt x="56" y="36"/>
                  <a:pt x="56" y="36"/>
                </a:cubicBezTo>
                <a:close/>
                <a:moveTo>
                  <a:pt x="54" y="36"/>
                </a:moveTo>
                <a:cubicBezTo>
                  <a:pt x="54" y="36"/>
                  <a:pt x="54" y="36"/>
                  <a:pt x="54" y="36"/>
                </a:cubicBezTo>
                <a:close/>
                <a:moveTo>
                  <a:pt x="192" y="23"/>
                </a:moveTo>
                <a:cubicBezTo>
                  <a:pt x="199" y="23"/>
                  <a:pt x="208" y="22"/>
                  <a:pt x="214" y="22"/>
                </a:cubicBezTo>
                <a:cubicBezTo>
                  <a:pt x="222" y="21"/>
                  <a:pt x="222" y="21"/>
                  <a:pt x="222" y="21"/>
                </a:cubicBezTo>
                <a:cubicBezTo>
                  <a:pt x="210" y="22"/>
                  <a:pt x="200" y="22"/>
                  <a:pt x="192" y="23"/>
                </a:cubicBezTo>
                <a:close/>
                <a:moveTo>
                  <a:pt x="59" y="31"/>
                </a:move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60" y="31"/>
                  <a:pt x="60" y="31"/>
                </a:cubicBezTo>
                <a:cubicBezTo>
                  <a:pt x="59" y="31"/>
                  <a:pt x="58" y="31"/>
                  <a:pt x="57" y="31"/>
                </a:cubicBezTo>
                <a:cubicBezTo>
                  <a:pt x="58" y="31"/>
                  <a:pt x="58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lose/>
                <a:moveTo>
                  <a:pt x="58" y="27"/>
                </a:moveTo>
                <a:cubicBezTo>
                  <a:pt x="58" y="27"/>
                  <a:pt x="58" y="27"/>
                  <a:pt x="58" y="27"/>
                </a:cubicBezTo>
                <a:cubicBezTo>
                  <a:pt x="58" y="27"/>
                  <a:pt x="58" y="27"/>
                  <a:pt x="58" y="27"/>
                </a:cubicBezTo>
                <a:cubicBezTo>
                  <a:pt x="59" y="27"/>
                  <a:pt x="58" y="27"/>
                  <a:pt x="58" y="27"/>
                </a:cubicBezTo>
                <a:close/>
                <a:moveTo>
                  <a:pt x="55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55" y="27"/>
                  <a:pt x="56" y="28"/>
                  <a:pt x="56" y="27"/>
                </a:cubicBezTo>
                <a:cubicBezTo>
                  <a:pt x="56" y="27"/>
                  <a:pt x="56" y="28"/>
                  <a:pt x="56" y="28"/>
                </a:cubicBezTo>
                <a:cubicBezTo>
                  <a:pt x="57" y="27"/>
                  <a:pt x="58" y="28"/>
                  <a:pt x="58" y="27"/>
                </a:cubicBezTo>
                <a:cubicBezTo>
                  <a:pt x="57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8"/>
                  <a:pt x="54" y="27"/>
                  <a:pt x="54" y="28"/>
                </a:cubicBezTo>
                <a:cubicBezTo>
                  <a:pt x="54" y="28"/>
                  <a:pt x="54" y="28"/>
                  <a:pt x="55" y="28"/>
                </a:cubicBezTo>
                <a:close/>
                <a:moveTo>
                  <a:pt x="56" y="34"/>
                </a:move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lose/>
                <a:moveTo>
                  <a:pt x="578" y="337"/>
                </a:moveTo>
                <a:cubicBezTo>
                  <a:pt x="579" y="495"/>
                  <a:pt x="576" y="661"/>
                  <a:pt x="571" y="820"/>
                </a:cubicBezTo>
                <a:cubicBezTo>
                  <a:pt x="568" y="940"/>
                  <a:pt x="568" y="940"/>
                  <a:pt x="568" y="940"/>
                </a:cubicBezTo>
                <a:cubicBezTo>
                  <a:pt x="567" y="952"/>
                  <a:pt x="567" y="963"/>
                  <a:pt x="567" y="974"/>
                </a:cubicBezTo>
                <a:cubicBezTo>
                  <a:pt x="566" y="994"/>
                  <a:pt x="566" y="994"/>
                  <a:pt x="566" y="994"/>
                </a:cubicBezTo>
                <a:cubicBezTo>
                  <a:pt x="566" y="995"/>
                  <a:pt x="566" y="995"/>
                  <a:pt x="566" y="995"/>
                </a:cubicBezTo>
                <a:cubicBezTo>
                  <a:pt x="566" y="996"/>
                  <a:pt x="566" y="997"/>
                  <a:pt x="566" y="998"/>
                </a:cubicBezTo>
                <a:cubicBezTo>
                  <a:pt x="565" y="999"/>
                  <a:pt x="565" y="1000"/>
                  <a:pt x="564" y="1001"/>
                </a:cubicBezTo>
                <a:cubicBezTo>
                  <a:pt x="563" y="1004"/>
                  <a:pt x="560" y="1006"/>
                  <a:pt x="559" y="1007"/>
                </a:cubicBezTo>
                <a:cubicBezTo>
                  <a:pt x="555" y="1010"/>
                  <a:pt x="552" y="1011"/>
                  <a:pt x="548" y="1013"/>
                </a:cubicBezTo>
                <a:cubicBezTo>
                  <a:pt x="535" y="1019"/>
                  <a:pt x="521" y="1021"/>
                  <a:pt x="507" y="1024"/>
                </a:cubicBezTo>
                <a:cubicBezTo>
                  <a:pt x="479" y="1029"/>
                  <a:pt x="452" y="1031"/>
                  <a:pt x="431" y="1033"/>
                </a:cubicBezTo>
                <a:cubicBezTo>
                  <a:pt x="397" y="1036"/>
                  <a:pt x="360" y="1038"/>
                  <a:pt x="324" y="1039"/>
                </a:cubicBezTo>
                <a:cubicBezTo>
                  <a:pt x="309" y="1039"/>
                  <a:pt x="295" y="1039"/>
                  <a:pt x="281" y="1039"/>
                </a:cubicBezTo>
                <a:cubicBezTo>
                  <a:pt x="264" y="1040"/>
                  <a:pt x="264" y="1040"/>
                  <a:pt x="264" y="1040"/>
                </a:cubicBezTo>
                <a:cubicBezTo>
                  <a:pt x="241" y="1040"/>
                  <a:pt x="217" y="1039"/>
                  <a:pt x="193" y="1038"/>
                </a:cubicBezTo>
                <a:cubicBezTo>
                  <a:pt x="179" y="1037"/>
                  <a:pt x="168" y="1037"/>
                  <a:pt x="156" y="1036"/>
                </a:cubicBezTo>
                <a:cubicBezTo>
                  <a:pt x="135" y="1034"/>
                  <a:pt x="112" y="1032"/>
                  <a:pt x="87" y="1028"/>
                </a:cubicBezTo>
                <a:cubicBezTo>
                  <a:pt x="75" y="1026"/>
                  <a:pt x="63" y="1024"/>
                  <a:pt x="51" y="1020"/>
                </a:cubicBezTo>
                <a:cubicBezTo>
                  <a:pt x="45" y="1019"/>
                  <a:pt x="39" y="1017"/>
                  <a:pt x="33" y="1013"/>
                </a:cubicBezTo>
                <a:cubicBezTo>
                  <a:pt x="30" y="1012"/>
                  <a:pt x="27" y="1010"/>
                  <a:pt x="24" y="1007"/>
                </a:cubicBezTo>
                <a:cubicBezTo>
                  <a:pt x="22" y="1006"/>
                  <a:pt x="21" y="1004"/>
                  <a:pt x="19" y="1002"/>
                </a:cubicBezTo>
                <a:cubicBezTo>
                  <a:pt x="19" y="1001"/>
                  <a:pt x="18" y="1000"/>
                  <a:pt x="18" y="999"/>
                </a:cubicBezTo>
                <a:cubicBezTo>
                  <a:pt x="18" y="999"/>
                  <a:pt x="18" y="998"/>
                  <a:pt x="17" y="997"/>
                </a:cubicBezTo>
                <a:cubicBezTo>
                  <a:pt x="17" y="997"/>
                  <a:pt x="17" y="996"/>
                  <a:pt x="17" y="996"/>
                </a:cubicBezTo>
                <a:cubicBezTo>
                  <a:pt x="15" y="984"/>
                  <a:pt x="14" y="971"/>
                  <a:pt x="13" y="960"/>
                </a:cubicBezTo>
                <a:cubicBezTo>
                  <a:pt x="11" y="941"/>
                  <a:pt x="11" y="941"/>
                  <a:pt x="11" y="941"/>
                </a:cubicBezTo>
                <a:cubicBezTo>
                  <a:pt x="9" y="920"/>
                  <a:pt x="7" y="891"/>
                  <a:pt x="6" y="869"/>
                </a:cubicBezTo>
                <a:cubicBezTo>
                  <a:pt x="5" y="857"/>
                  <a:pt x="5" y="845"/>
                  <a:pt x="4" y="833"/>
                </a:cubicBezTo>
                <a:cubicBezTo>
                  <a:pt x="3" y="807"/>
                  <a:pt x="2" y="783"/>
                  <a:pt x="2" y="762"/>
                </a:cubicBezTo>
                <a:cubicBezTo>
                  <a:pt x="1" y="735"/>
                  <a:pt x="0" y="691"/>
                  <a:pt x="0" y="657"/>
                </a:cubicBezTo>
                <a:cubicBezTo>
                  <a:pt x="0" y="655"/>
                  <a:pt x="0" y="654"/>
                  <a:pt x="0" y="653"/>
                </a:cubicBezTo>
                <a:cubicBezTo>
                  <a:pt x="0" y="628"/>
                  <a:pt x="0" y="603"/>
                  <a:pt x="0" y="579"/>
                </a:cubicBezTo>
                <a:cubicBezTo>
                  <a:pt x="0" y="575"/>
                  <a:pt x="0" y="575"/>
                  <a:pt x="0" y="572"/>
                </a:cubicBezTo>
                <a:cubicBezTo>
                  <a:pt x="1" y="540"/>
                  <a:pt x="1" y="540"/>
                  <a:pt x="1" y="540"/>
                </a:cubicBezTo>
                <a:cubicBezTo>
                  <a:pt x="2" y="493"/>
                  <a:pt x="2" y="459"/>
                  <a:pt x="3" y="420"/>
                </a:cubicBezTo>
                <a:cubicBezTo>
                  <a:pt x="3" y="398"/>
                  <a:pt x="4" y="373"/>
                  <a:pt x="5" y="350"/>
                </a:cubicBezTo>
                <a:cubicBezTo>
                  <a:pt x="5" y="331"/>
                  <a:pt x="5" y="331"/>
                  <a:pt x="5" y="331"/>
                </a:cubicBezTo>
                <a:cubicBezTo>
                  <a:pt x="6" y="316"/>
                  <a:pt x="6" y="316"/>
                  <a:pt x="6" y="316"/>
                </a:cubicBezTo>
                <a:cubicBezTo>
                  <a:pt x="6" y="302"/>
                  <a:pt x="6" y="302"/>
                  <a:pt x="6" y="302"/>
                </a:cubicBezTo>
                <a:cubicBezTo>
                  <a:pt x="7" y="281"/>
                  <a:pt x="7" y="281"/>
                  <a:pt x="7" y="281"/>
                </a:cubicBezTo>
                <a:cubicBezTo>
                  <a:pt x="8" y="260"/>
                  <a:pt x="8" y="260"/>
                  <a:pt x="8" y="260"/>
                </a:cubicBezTo>
                <a:cubicBezTo>
                  <a:pt x="9" y="238"/>
                  <a:pt x="9" y="238"/>
                  <a:pt x="9" y="238"/>
                </a:cubicBezTo>
                <a:cubicBezTo>
                  <a:pt x="10" y="220"/>
                  <a:pt x="10" y="203"/>
                  <a:pt x="11" y="181"/>
                </a:cubicBezTo>
                <a:cubicBezTo>
                  <a:pt x="13" y="133"/>
                  <a:pt x="13" y="133"/>
                  <a:pt x="13" y="133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15" y="89"/>
                  <a:pt x="15" y="89"/>
                  <a:pt x="15" y="89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6"/>
                </a:cubicBezTo>
                <a:cubicBezTo>
                  <a:pt x="16" y="66"/>
                  <a:pt x="17" y="64"/>
                  <a:pt x="16" y="63"/>
                </a:cubicBezTo>
                <a:cubicBezTo>
                  <a:pt x="16" y="63"/>
                  <a:pt x="16" y="63"/>
                  <a:pt x="15" y="63"/>
                </a:cubicBezTo>
                <a:cubicBezTo>
                  <a:pt x="15" y="63"/>
                  <a:pt x="16" y="63"/>
                  <a:pt x="16" y="62"/>
                </a:cubicBezTo>
                <a:cubicBezTo>
                  <a:pt x="16" y="62"/>
                  <a:pt x="16" y="61"/>
                  <a:pt x="16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8"/>
                  <a:pt x="16" y="57"/>
                  <a:pt x="16" y="57"/>
                </a:cubicBezTo>
                <a:cubicBezTo>
                  <a:pt x="16" y="57"/>
                  <a:pt x="16" y="57"/>
                  <a:pt x="16" y="57"/>
                </a:cubicBezTo>
                <a:cubicBezTo>
                  <a:pt x="17" y="57"/>
                  <a:pt x="17" y="55"/>
                  <a:pt x="17" y="54"/>
                </a:cubicBezTo>
                <a:cubicBezTo>
                  <a:pt x="17" y="54"/>
                  <a:pt x="17" y="54"/>
                  <a:pt x="17" y="54"/>
                </a:cubicBezTo>
                <a:cubicBezTo>
                  <a:pt x="17" y="53"/>
                  <a:pt x="18" y="52"/>
                  <a:pt x="19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9" y="51"/>
                  <a:pt x="20" y="51"/>
                  <a:pt x="20" y="50"/>
                </a:cubicBezTo>
                <a:cubicBezTo>
                  <a:pt x="20" y="50"/>
                  <a:pt x="20" y="50"/>
                  <a:pt x="21" y="50"/>
                </a:cubicBezTo>
                <a:cubicBezTo>
                  <a:pt x="21" y="50"/>
                  <a:pt x="21" y="50"/>
                  <a:pt x="22" y="49"/>
                </a:cubicBezTo>
                <a:cubicBezTo>
                  <a:pt x="22" y="49"/>
                  <a:pt x="22" y="49"/>
                  <a:pt x="23" y="49"/>
                </a:cubicBezTo>
                <a:cubicBezTo>
                  <a:pt x="23" y="48"/>
                  <a:pt x="24" y="49"/>
                  <a:pt x="24" y="48"/>
                </a:cubicBezTo>
                <a:cubicBezTo>
                  <a:pt x="25" y="48"/>
                  <a:pt x="26" y="48"/>
                  <a:pt x="2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9"/>
                  <a:pt x="29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50"/>
                  <a:pt x="31" y="50"/>
                  <a:pt x="31" y="50"/>
                </a:cubicBezTo>
                <a:cubicBezTo>
                  <a:pt x="32" y="51"/>
                  <a:pt x="33" y="52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54"/>
                  <a:pt x="34" y="54"/>
                  <a:pt x="34" y="55"/>
                </a:cubicBezTo>
                <a:cubicBezTo>
                  <a:pt x="35" y="55"/>
                  <a:pt x="35" y="56"/>
                  <a:pt x="35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5" y="58"/>
                  <a:pt x="35" y="58"/>
                  <a:pt x="35" y="59"/>
                </a:cubicBezTo>
                <a:cubicBezTo>
                  <a:pt x="35" y="59"/>
                  <a:pt x="35" y="60"/>
                  <a:pt x="35" y="60"/>
                </a:cubicBezTo>
                <a:cubicBezTo>
                  <a:pt x="35" y="60"/>
                  <a:pt x="35" y="61"/>
                  <a:pt x="35" y="61"/>
                </a:cubicBezTo>
                <a:cubicBezTo>
                  <a:pt x="35" y="61"/>
                  <a:pt x="35" y="62"/>
                  <a:pt x="34" y="62"/>
                </a:cubicBezTo>
                <a:cubicBezTo>
                  <a:pt x="35" y="62"/>
                  <a:pt x="35" y="63"/>
                  <a:pt x="34" y="63"/>
                </a:cubicBezTo>
                <a:cubicBezTo>
                  <a:pt x="34" y="63"/>
                  <a:pt x="34" y="63"/>
                  <a:pt x="33" y="63"/>
                </a:cubicBezTo>
                <a:cubicBezTo>
                  <a:pt x="33" y="64"/>
                  <a:pt x="35" y="65"/>
                  <a:pt x="34" y="65"/>
                </a:cubicBezTo>
                <a:cubicBezTo>
                  <a:pt x="33" y="65"/>
                  <a:pt x="33" y="66"/>
                  <a:pt x="33" y="67"/>
                </a:cubicBezTo>
                <a:cubicBezTo>
                  <a:pt x="33" y="68"/>
                  <a:pt x="33" y="68"/>
                  <a:pt x="33" y="68"/>
                </a:cubicBezTo>
                <a:cubicBezTo>
                  <a:pt x="33" y="69"/>
                  <a:pt x="33" y="69"/>
                  <a:pt x="33" y="69"/>
                </a:cubicBezTo>
                <a:cubicBezTo>
                  <a:pt x="33" y="69"/>
                  <a:pt x="33" y="69"/>
                  <a:pt x="33" y="69"/>
                </a:cubicBezTo>
                <a:cubicBezTo>
                  <a:pt x="32" y="75"/>
                  <a:pt x="32" y="75"/>
                  <a:pt x="32" y="75"/>
                </a:cubicBezTo>
                <a:cubicBezTo>
                  <a:pt x="31" y="95"/>
                  <a:pt x="31" y="114"/>
                  <a:pt x="29" y="131"/>
                </a:cubicBezTo>
                <a:cubicBezTo>
                  <a:pt x="29" y="146"/>
                  <a:pt x="28" y="161"/>
                  <a:pt x="27" y="176"/>
                </a:cubicBezTo>
                <a:cubicBezTo>
                  <a:pt x="25" y="222"/>
                  <a:pt x="24" y="268"/>
                  <a:pt x="22" y="313"/>
                </a:cubicBezTo>
                <a:cubicBezTo>
                  <a:pt x="19" y="397"/>
                  <a:pt x="19" y="397"/>
                  <a:pt x="19" y="397"/>
                </a:cubicBezTo>
                <a:cubicBezTo>
                  <a:pt x="17" y="482"/>
                  <a:pt x="17" y="482"/>
                  <a:pt x="17" y="482"/>
                </a:cubicBezTo>
                <a:cubicBezTo>
                  <a:pt x="16" y="531"/>
                  <a:pt x="16" y="531"/>
                  <a:pt x="16" y="531"/>
                </a:cubicBezTo>
                <a:cubicBezTo>
                  <a:pt x="16" y="546"/>
                  <a:pt x="16" y="546"/>
                  <a:pt x="16" y="546"/>
                </a:cubicBezTo>
                <a:cubicBezTo>
                  <a:pt x="15" y="593"/>
                  <a:pt x="15" y="593"/>
                  <a:pt x="15" y="593"/>
                </a:cubicBezTo>
                <a:cubicBezTo>
                  <a:pt x="15" y="608"/>
                  <a:pt x="15" y="622"/>
                  <a:pt x="15" y="639"/>
                </a:cubicBezTo>
                <a:cubicBezTo>
                  <a:pt x="15" y="682"/>
                  <a:pt x="16" y="742"/>
                  <a:pt x="18" y="796"/>
                </a:cubicBezTo>
                <a:cubicBezTo>
                  <a:pt x="18" y="806"/>
                  <a:pt x="18" y="806"/>
                  <a:pt x="18" y="806"/>
                </a:cubicBezTo>
                <a:cubicBezTo>
                  <a:pt x="19" y="841"/>
                  <a:pt x="21" y="874"/>
                  <a:pt x="23" y="905"/>
                </a:cubicBezTo>
                <a:cubicBezTo>
                  <a:pt x="24" y="924"/>
                  <a:pt x="26" y="946"/>
                  <a:pt x="28" y="968"/>
                </a:cubicBezTo>
                <a:cubicBezTo>
                  <a:pt x="30" y="985"/>
                  <a:pt x="30" y="985"/>
                  <a:pt x="30" y="985"/>
                </a:cubicBezTo>
                <a:cubicBezTo>
                  <a:pt x="31" y="993"/>
                  <a:pt x="31" y="993"/>
                  <a:pt x="31" y="993"/>
                </a:cubicBezTo>
                <a:cubicBezTo>
                  <a:pt x="32" y="995"/>
                  <a:pt x="32" y="994"/>
                  <a:pt x="32" y="995"/>
                </a:cubicBezTo>
                <a:cubicBezTo>
                  <a:pt x="32" y="995"/>
                  <a:pt x="32" y="996"/>
                  <a:pt x="33" y="996"/>
                </a:cubicBezTo>
                <a:cubicBezTo>
                  <a:pt x="35" y="999"/>
                  <a:pt x="39" y="1001"/>
                  <a:pt x="44" y="1003"/>
                </a:cubicBezTo>
                <a:cubicBezTo>
                  <a:pt x="48" y="1005"/>
                  <a:pt x="53" y="1006"/>
                  <a:pt x="58" y="1008"/>
                </a:cubicBezTo>
                <a:cubicBezTo>
                  <a:pt x="75" y="1012"/>
                  <a:pt x="93" y="1015"/>
                  <a:pt x="111" y="1017"/>
                </a:cubicBezTo>
                <a:cubicBezTo>
                  <a:pt x="129" y="1019"/>
                  <a:pt x="147" y="1021"/>
                  <a:pt x="165" y="1022"/>
                </a:cubicBezTo>
                <a:cubicBezTo>
                  <a:pt x="192" y="1024"/>
                  <a:pt x="221" y="1025"/>
                  <a:pt x="249" y="1025"/>
                </a:cubicBezTo>
                <a:cubicBezTo>
                  <a:pt x="259" y="1025"/>
                  <a:pt x="270" y="1025"/>
                  <a:pt x="279" y="1025"/>
                </a:cubicBezTo>
                <a:cubicBezTo>
                  <a:pt x="294" y="1025"/>
                  <a:pt x="309" y="1025"/>
                  <a:pt x="323" y="1025"/>
                </a:cubicBezTo>
                <a:cubicBezTo>
                  <a:pt x="350" y="1024"/>
                  <a:pt x="376" y="1023"/>
                  <a:pt x="403" y="1021"/>
                </a:cubicBezTo>
                <a:cubicBezTo>
                  <a:pt x="426" y="1020"/>
                  <a:pt x="451" y="1018"/>
                  <a:pt x="475" y="1014"/>
                </a:cubicBezTo>
                <a:cubicBezTo>
                  <a:pt x="483" y="1013"/>
                  <a:pt x="492" y="1012"/>
                  <a:pt x="501" y="1011"/>
                </a:cubicBezTo>
                <a:cubicBezTo>
                  <a:pt x="507" y="1010"/>
                  <a:pt x="512" y="1009"/>
                  <a:pt x="517" y="1007"/>
                </a:cubicBezTo>
                <a:cubicBezTo>
                  <a:pt x="524" y="1006"/>
                  <a:pt x="532" y="1004"/>
                  <a:pt x="539" y="1001"/>
                </a:cubicBezTo>
                <a:cubicBezTo>
                  <a:pt x="543" y="1000"/>
                  <a:pt x="546" y="999"/>
                  <a:pt x="549" y="997"/>
                </a:cubicBezTo>
                <a:cubicBezTo>
                  <a:pt x="550" y="996"/>
                  <a:pt x="550" y="996"/>
                  <a:pt x="551" y="995"/>
                </a:cubicBezTo>
                <a:cubicBezTo>
                  <a:pt x="551" y="995"/>
                  <a:pt x="551" y="995"/>
                  <a:pt x="551" y="995"/>
                </a:cubicBezTo>
                <a:cubicBezTo>
                  <a:pt x="552" y="995"/>
                  <a:pt x="552" y="994"/>
                  <a:pt x="552" y="994"/>
                </a:cubicBezTo>
                <a:cubicBezTo>
                  <a:pt x="552" y="992"/>
                  <a:pt x="552" y="992"/>
                  <a:pt x="552" y="992"/>
                </a:cubicBezTo>
                <a:cubicBezTo>
                  <a:pt x="554" y="938"/>
                  <a:pt x="554" y="938"/>
                  <a:pt x="554" y="938"/>
                </a:cubicBezTo>
                <a:cubicBezTo>
                  <a:pt x="555" y="890"/>
                  <a:pt x="557" y="845"/>
                  <a:pt x="558" y="793"/>
                </a:cubicBezTo>
                <a:cubicBezTo>
                  <a:pt x="559" y="754"/>
                  <a:pt x="560" y="713"/>
                  <a:pt x="561" y="669"/>
                </a:cubicBezTo>
                <a:cubicBezTo>
                  <a:pt x="562" y="615"/>
                  <a:pt x="563" y="557"/>
                  <a:pt x="564" y="499"/>
                </a:cubicBezTo>
                <a:cubicBezTo>
                  <a:pt x="565" y="437"/>
                  <a:pt x="565" y="375"/>
                  <a:pt x="565" y="314"/>
                </a:cubicBezTo>
                <a:cubicBezTo>
                  <a:pt x="565" y="312"/>
                  <a:pt x="565" y="309"/>
                  <a:pt x="565" y="304"/>
                </a:cubicBezTo>
                <a:cubicBezTo>
                  <a:pt x="565" y="298"/>
                  <a:pt x="565" y="300"/>
                  <a:pt x="565" y="292"/>
                </a:cubicBezTo>
                <a:cubicBezTo>
                  <a:pt x="565" y="287"/>
                  <a:pt x="565" y="290"/>
                  <a:pt x="565" y="286"/>
                </a:cubicBezTo>
                <a:cubicBezTo>
                  <a:pt x="565" y="233"/>
                  <a:pt x="564" y="181"/>
                  <a:pt x="562" y="133"/>
                </a:cubicBezTo>
                <a:cubicBezTo>
                  <a:pt x="561" y="124"/>
                  <a:pt x="562" y="132"/>
                  <a:pt x="562" y="126"/>
                </a:cubicBezTo>
                <a:cubicBezTo>
                  <a:pt x="561" y="112"/>
                  <a:pt x="560" y="94"/>
                  <a:pt x="558" y="76"/>
                </a:cubicBezTo>
                <a:cubicBezTo>
                  <a:pt x="558" y="67"/>
                  <a:pt x="557" y="58"/>
                  <a:pt x="555" y="50"/>
                </a:cubicBezTo>
                <a:cubicBezTo>
                  <a:pt x="554" y="45"/>
                  <a:pt x="553" y="41"/>
                  <a:pt x="552" y="39"/>
                </a:cubicBezTo>
                <a:cubicBezTo>
                  <a:pt x="550" y="37"/>
                  <a:pt x="547" y="35"/>
                  <a:pt x="544" y="33"/>
                </a:cubicBezTo>
                <a:cubicBezTo>
                  <a:pt x="534" y="26"/>
                  <a:pt x="518" y="23"/>
                  <a:pt x="505" y="20"/>
                </a:cubicBezTo>
                <a:cubicBezTo>
                  <a:pt x="501" y="20"/>
                  <a:pt x="503" y="20"/>
                  <a:pt x="500" y="20"/>
                </a:cubicBezTo>
                <a:cubicBezTo>
                  <a:pt x="496" y="19"/>
                  <a:pt x="499" y="19"/>
                  <a:pt x="495" y="19"/>
                </a:cubicBezTo>
                <a:cubicBezTo>
                  <a:pt x="495" y="19"/>
                  <a:pt x="487" y="18"/>
                  <a:pt x="484" y="17"/>
                </a:cubicBezTo>
                <a:cubicBezTo>
                  <a:pt x="449" y="13"/>
                  <a:pt x="414" y="13"/>
                  <a:pt x="378" y="13"/>
                </a:cubicBezTo>
                <a:cubicBezTo>
                  <a:pt x="372" y="13"/>
                  <a:pt x="372" y="13"/>
                  <a:pt x="362" y="13"/>
                </a:cubicBezTo>
                <a:cubicBezTo>
                  <a:pt x="354" y="13"/>
                  <a:pt x="355" y="13"/>
                  <a:pt x="348" y="13"/>
                </a:cubicBezTo>
                <a:cubicBezTo>
                  <a:pt x="347" y="13"/>
                  <a:pt x="338" y="13"/>
                  <a:pt x="337" y="13"/>
                </a:cubicBezTo>
                <a:cubicBezTo>
                  <a:pt x="336" y="13"/>
                  <a:pt x="338" y="13"/>
                  <a:pt x="336" y="13"/>
                </a:cubicBezTo>
                <a:cubicBezTo>
                  <a:pt x="330" y="13"/>
                  <a:pt x="308" y="14"/>
                  <a:pt x="296" y="15"/>
                </a:cubicBezTo>
                <a:cubicBezTo>
                  <a:pt x="281" y="16"/>
                  <a:pt x="264" y="16"/>
                  <a:pt x="245" y="18"/>
                </a:cubicBezTo>
                <a:cubicBezTo>
                  <a:pt x="263" y="16"/>
                  <a:pt x="277" y="15"/>
                  <a:pt x="282" y="15"/>
                </a:cubicBezTo>
                <a:cubicBezTo>
                  <a:pt x="264" y="15"/>
                  <a:pt x="232" y="17"/>
                  <a:pt x="215" y="18"/>
                </a:cubicBezTo>
                <a:cubicBezTo>
                  <a:pt x="174" y="21"/>
                  <a:pt x="123" y="26"/>
                  <a:pt x="76" y="31"/>
                </a:cubicBezTo>
                <a:cubicBezTo>
                  <a:pt x="73" y="31"/>
                  <a:pt x="71" y="31"/>
                  <a:pt x="71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3"/>
                  <a:pt x="57" y="33"/>
                  <a:pt x="56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3" y="32"/>
                  <a:pt x="63" y="32"/>
                  <a:pt x="63" y="32"/>
                </a:cubicBezTo>
                <a:cubicBezTo>
                  <a:pt x="109" y="27"/>
                  <a:pt x="155" y="23"/>
                  <a:pt x="201" y="19"/>
                </a:cubicBezTo>
                <a:cubicBezTo>
                  <a:pt x="222" y="18"/>
                  <a:pt x="276" y="14"/>
                  <a:pt x="307" y="13"/>
                </a:cubicBezTo>
                <a:cubicBezTo>
                  <a:pt x="326" y="12"/>
                  <a:pt x="336" y="11"/>
                  <a:pt x="327" y="11"/>
                </a:cubicBezTo>
                <a:cubicBezTo>
                  <a:pt x="302" y="12"/>
                  <a:pt x="281" y="13"/>
                  <a:pt x="258" y="14"/>
                </a:cubicBezTo>
                <a:cubicBezTo>
                  <a:pt x="254" y="14"/>
                  <a:pt x="249" y="14"/>
                  <a:pt x="255" y="14"/>
                </a:cubicBezTo>
                <a:cubicBezTo>
                  <a:pt x="303" y="11"/>
                  <a:pt x="358" y="9"/>
                  <a:pt x="397" y="9"/>
                </a:cubicBezTo>
                <a:cubicBezTo>
                  <a:pt x="419" y="9"/>
                  <a:pt x="419" y="9"/>
                  <a:pt x="419" y="9"/>
                </a:cubicBezTo>
                <a:cubicBezTo>
                  <a:pt x="429" y="9"/>
                  <a:pt x="429" y="9"/>
                  <a:pt x="429" y="9"/>
                </a:cubicBezTo>
                <a:cubicBezTo>
                  <a:pt x="428" y="9"/>
                  <a:pt x="424" y="9"/>
                  <a:pt x="425" y="9"/>
                </a:cubicBezTo>
                <a:cubicBezTo>
                  <a:pt x="379" y="8"/>
                  <a:pt x="343" y="8"/>
                  <a:pt x="295" y="10"/>
                </a:cubicBezTo>
                <a:cubicBezTo>
                  <a:pt x="276" y="10"/>
                  <a:pt x="276" y="10"/>
                  <a:pt x="276" y="10"/>
                </a:cubicBezTo>
                <a:cubicBezTo>
                  <a:pt x="260" y="11"/>
                  <a:pt x="238" y="13"/>
                  <a:pt x="218" y="14"/>
                </a:cubicBezTo>
                <a:cubicBezTo>
                  <a:pt x="213" y="14"/>
                  <a:pt x="215" y="14"/>
                  <a:pt x="213" y="14"/>
                </a:cubicBezTo>
                <a:cubicBezTo>
                  <a:pt x="167" y="18"/>
                  <a:pt x="126" y="22"/>
                  <a:pt x="87" y="25"/>
                </a:cubicBezTo>
                <a:cubicBezTo>
                  <a:pt x="121" y="22"/>
                  <a:pt x="157" y="19"/>
                  <a:pt x="190" y="16"/>
                </a:cubicBezTo>
                <a:cubicBezTo>
                  <a:pt x="195" y="16"/>
                  <a:pt x="197" y="15"/>
                  <a:pt x="200" y="15"/>
                </a:cubicBezTo>
                <a:cubicBezTo>
                  <a:pt x="229" y="13"/>
                  <a:pt x="271" y="10"/>
                  <a:pt x="306" y="9"/>
                </a:cubicBezTo>
                <a:cubicBezTo>
                  <a:pt x="311" y="8"/>
                  <a:pt x="312" y="8"/>
                  <a:pt x="298" y="8"/>
                </a:cubicBezTo>
                <a:cubicBezTo>
                  <a:pt x="302" y="8"/>
                  <a:pt x="304" y="8"/>
                  <a:pt x="310" y="8"/>
                </a:cubicBezTo>
                <a:cubicBezTo>
                  <a:pt x="310" y="8"/>
                  <a:pt x="309" y="8"/>
                  <a:pt x="307" y="8"/>
                </a:cubicBezTo>
                <a:cubicBezTo>
                  <a:pt x="326" y="7"/>
                  <a:pt x="329" y="7"/>
                  <a:pt x="347" y="6"/>
                </a:cubicBezTo>
                <a:cubicBezTo>
                  <a:pt x="351" y="6"/>
                  <a:pt x="352" y="6"/>
                  <a:pt x="349" y="6"/>
                </a:cubicBezTo>
                <a:cubicBezTo>
                  <a:pt x="334" y="6"/>
                  <a:pt x="320" y="7"/>
                  <a:pt x="306" y="7"/>
                </a:cubicBezTo>
                <a:cubicBezTo>
                  <a:pt x="297" y="8"/>
                  <a:pt x="291" y="8"/>
                  <a:pt x="284" y="9"/>
                </a:cubicBezTo>
                <a:cubicBezTo>
                  <a:pt x="275" y="9"/>
                  <a:pt x="275" y="9"/>
                  <a:pt x="275" y="9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50" y="10"/>
                  <a:pt x="250" y="10"/>
                  <a:pt x="250" y="10"/>
                </a:cubicBezTo>
                <a:cubicBezTo>
                  <a:pt x="232" y="11"/>
                  <a:pt x="212" y="13"/>
                  <a:pt x="194" y="14"/>
                </a:cubicBezTo>
                <a:cubicBezTo>
                  <a:pt x="180" y="16"/>
                  <a:pt x="167" y="16"/>
                  <a:pt x="150" y="18"/>
                </a:cubicBezTo>
                <a:cubicBezTo>
                  <a:pt x="157" y="17"/>
                  <a:pt x="168" y="16"/>
                  <a:pt x="179" y="15"/>
                </a:cubicBezTo>
                <a:cubicBezTo>
                  <a:pt x="215" y="12"/>
                  <a:pt x="257" y="9"/>
                  <a:pt x="288" y="8"/>
                </a:cubicBezTo>
                <a:cubicBezTo>
                  <a:pt x="291" y="7"/>
                  <a:pt x="284" y="7"/>
                  <a:pt x="281" y="7"/>
                </a:cubicBezTo>
                <a:cubicBezTo>
                  <a:pt x="256" y="9"/>
                  <a:pt x="256" y="9"/>
                  <a:pt x="256" y="9"/>
                </a:cubicBezTo>
                <a:cubicBezTo>
                  <a:pt x="251" y="9"/>
                  <a:pt x="258" y="9"/>
                  <a:pt x="254" y="9"/>
                </a:cubicBezTo>
                <a:cubicBezTo>
                  <a:pt x="231" y="11"/>
                  <a:pt x="211" y="12"/>
                  <a:pt x="185" y="14"/>
                </a:cubicBezTo>
                <a:cubicBezTo>
                  <a:pt x="182" y="14"/>
                  <a:pt x="176" y="15"/>
                  <a:pt x="180" y="14"/>
                </a:cubicBezTo>
                <a:cubicBezTo>
                  <a:pt x="173" y="15"/>
                  <a:pt x="173" y="15"/>
                  <a:pt x="173" y="15"/>
                </a:cubicBezTo>
                <a:cubicBezTo>
                  <a:pt x="166" y="15"/>
                  <a:pt x="173" y="15"/>
                  <a:pt x="171" y="15"/>
                </a:cubicBezTo>
                <a:cubicBezTo>
                  <a:pt x="167" y="15"/>
                  <a:pt x="158" y="16"/>
                  <a:pt x="153" y="16"/>
                </a:cubicBezTo>
                <a:cubicBezTo>
                  <a:pt x="122" y="20"/>
                  <a:pt x="97" y="22"/>
                  <a:pt x="62" y="26"/>
                </a:cubicBezTo>
                <a:cubicBezTo>
                  <a:pt x="85" y="23"/>
                  <a:pt x="115" y="20"/>
                  <a:pt x="146" y="17"/>
                </a:cubicBezTo>
                <a:cubicBezTo>
                  <a:pt x="153" y="16"/>
                  <a:pt x="145" y="17"/>
                  <a:pt x="150" y="16"/>
                </a:cubicBezTo>
                <a:cubicBezTo>
                  <a:pt x="173" y="15"/>
                  <a:pt x="173" y="15"/>
                  <a:pt x="173" y="15"/>
                </a:cubicBezTo>
                <a:cubicBezTo>
                  <a:pt x="195" y="13"/>
                  <a:pt x="195" y="13"/>
                  <a:pt x="195" y="13"/>
                </a:cubicBezTo>
                <a:cubicBezTo>
                  <a:pt x="228" y="10"/>
                  <a:pt x="228" y="10"/>
                  <a:pt x="228" y="10"/>
                </a:cubicBezTo>
                <a:cubicBezTo>
                  <a:pt x="238" y="9"/>
                  <a:pt x="245" y="9"/>
                  <a:pt x="257" y="8"/>
                </a:cubicBezTo>
                <a:cubicBezTo>
                  <a:pt x="261" y="8"/>
                  <a:pt x="259" y="8"/>
                  <a:pt x="267" y="7"/>
                </a:cubicBezTo>
                <a:cubicBezTo>
                  <a:pt x="268" y="7"/>
                  <a:pt x="258" y="7"/>
                  <a:pt x="264" y="7"/>
                </a:cubicBezTo>
                <a:cubicBezTo>
                  <a:pt x="270" y="7"/>
                  <a:pt x="265" y="7"/>
                  <a:pt x="269" y="7"/>
                </a:cubicBezTo>
                <a:cubicBezTo>
                  <a:pt x="275" y="7"/>
                  <a:pt x="277" y="6"/>
                  <a:pt x="281" y="6"/>
                </a:cubicBezTo>
                <a:cubicBezTo>
                  <a:pt x="327" y="4"/>
                  <a:pt x="327" y="4"/>
                  <a:pt x="327" y="4"/>
                </a:cubicBezTo>
                <a:cubicBezTo>
                  <a:pt x="331" y="4"/>
                  <a:pt x="319" y="4"/>
                  <a:pt x="325" y="4"/>
                </a:cubicBezTo>
                <a:cubicBezTo>
                  <a:pt x="332" y="4"/>
                  <a:pt x="352" y="3"/>
                  <a:pt x="357" y="3"/>
                </a:cubicBezTo>
                <a:cubicBezTo>
                  <a:pt x="375" y="3"/>
                  <a:pt x="385" y="2"/>
                  <a:pt x="405" y="3"/>
                </a:cubicBezTo>
                <a:cubicBezTo>
                  <a:pt x="411" y="3"/>
                  <a:pt x="405" y="2"/>
                  <a:pt x="408" y="2"/>
                </a:cubicBezTo>
                <a:cubicBezTo>
                  <a:pt x="421" y="2"/>
                  <a:pt x="428" y="3"/>
                  <a:pt x="442" y="3"/>
                </a:cubicBezTo>
                <a:cubicBezTo>
                  <a:pt x="450" y="3"/>
                  <a:pt x="465" y="4"/>
                  <a:pt x="477" y="6"/>
                </a:cubicBezTo>
                <a:cubicBezTo>
                  <a:pt x="477" y="5"/>
                  <a:pt x="468" y="4"/>
                  <a:pt x="462" y="4"/>
                </a:cubicBezTo>
                <a:cubicBezTo>
                  <a:pt x="466" y="4"/>
                  <a:pt x="479" y="5"/>
                  <a:pt x="484" y="6"/>
                </a:cubicBezTo>
                <a:cubicBezTo>
                  <a:pt x="503" y="8"/>
                  <a:pt x="520" y="11"/>
                  <a:pt x="538" y="17"/>
                </a:cubicBezTo>
                <a:cubicBezTo>
                  <a:pt x="542" y="19"/>
                  <a:pt x="547" y="21"/>
                  <a:pt x="551" y="23"/>
                </a:cubicBezTo>
                <a:cubicBezTo>
                  <a:pt x="556" y="26"/>
                  <a:pt x="560" y="30"/>
                  <a:pt x="563" y="35"/>
                </a:cubicBezTo>
                <a:cubicBezTo>
                  <a:pt x="566" y="41"/>
                  <a:pt x="566" y="46"/>
                  <a:pt x="567" y="51"/>
                </a:cubicBezTo>
                <a:cubicBezTo>
                  <a:pt x="568" y="56"/>
                  <a:pt x="569" y="62"/>
                  <a:pt x="570" y="67"/>
                </a:cubicBezTo>
                <a:cubicBezTo>
                  <a:pt x="570" y="74"/>
                  <a:pt x="571" y="77"/>
                  <a:pt x="571" y="83"/>
                </a:cubicBezTo>
                <a:cubicBezTo>
                  <a:pt x="571" y="85"/>
                  <a:pt x="571" y="84"/>
                  <a:pt x="571" y="83"/>
                </a:cubicBezTo>
                <a:cubicBezTo>
                  <a:pt x="574" y="107"/>
                  <a:pt x="575" y="162"/>
                  <a:pt x="576" y="178"/>
                </a:cubicBezTo>
                <a:cubicBezTo>
                  <a:pt x="576" y="185"/>
                  <a:pt x="576" y="175"/>
                  <a:pt x="576" y="180"/>
                </a:cubicBezTo>
                <a:cubicBezTo>
                  <a:pt x="577" y="189"/>
                  <a:pt x="577" y="204"/>
                  <a:pt x="577" y="210"/>
                </a:cubicBezTo>
                <a:cubicBezTo>
                  <a:pt x="578" y="280"/>
                  <a:pt x="578" y="280"/>
                  <a:pt x="578" y="280"/>
                </a:cubicBezTo>
                <a:cubicBezTo>
                  <a:pt x="578" y="285"/>
                  <a:pt x="578" y="293"/>
                  <a:pt x="578" y="295"/>
                </a:cubicBezTo>
                <a:cubicBezTo>
                  <a:pt x="578" y="306"/>
                  <a:pt x="579" y="325"/>
                  <a:pt x="578" y="337"/>
                </a:cubicBezTo>
                <a:close/>
                <a:moveTo>
                  <a:pt x="319" y="5"/>
                </a:moveTo>
                <a:cubicBezTo>
                  <a:pt x="307" y="5"/>
                  <a:pt x="303" y="6"/>
                  <a:pt x="287" y="6"/>
                </a:cubicBezTo>
                <a:cubicBezTo>
                  <a:pt x="284" y="7"/>
                  <a:pt x="280" y="7"/>
                  <a:pt x="272" y="7"/>
                </a:cubicBezTo>
                <a:cubicBezTo>
                  <a:pt x="271" y="8"/>
                  <a:pt x="250" y="8"/>
                  <a:pt x="251" y="9"/>
                </a:cubicBezTo>
                <a:cubicBezTo>
                  <a:pt x="261" y="8"/>
                  <a:pt x="269" y="8"/>
                  <a:pt x="275" y="8"/>
                </a:cubicBezTo>
                <a:cubicBezTo>
                  <a:pt x="279" y="7"/>
                  <a:pt x="274" y="7"/>
                  <a:pt x="277" y="7"/>
                </a:cubicBezTo>
                <a:cubicBezTo>
                  <a:pt x="321" y="5"/>
                  <a:pt x="321" y="5"/>
                  <a:pt x="321" y="5"/>
                </a:cubicBezTo>
                <a:cubicBezTo>
                  <a:pt x="321" y="5"/>
                  <a:pt x="316" y="5"/>
                  <a:pt x="319" y="5"/>
                </a:cubicBezTo>
                <a:close/>
                <a:moveTo>
                  <a:pt x="322" y="5"/>
                </a:moveTo>
                <a:cubicBezTo>
                  <a:pt x="324" y="5"/>
                  <a:pt x="324" y="5"/>
                  <a:pt x="324" y="5"/>
                </a:cubicBezTo>
                <a:cubicBezTo>
                  <a:pt x="334" y="5"/>
                  <a:pt x="326" y="5"/>
                  <a:pt x="322" y="5"/>
                </a:cubicBezTo>
                <a:close/>
                <a:moveTo>
                  <a:pt x="338" y="13"/>
                </a:moveTo>
                <a:cubicBezTo>
                  <a:pt x="337" y="13"/>
                  <a:pt x="337" y="13"/>
                  <a:pt x="337" y="13"/>
                </a:cubicBezTo>
                <a:cubicBezTo>
                  <a:pt x="337" y="13"/>
                  <a:pt x="337" y="13"/>
                  <a:pt x="338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Freeform 496">
            <a:extLst>
              <a:ext uri="{FF2B5EF4-FFF2-40B4-BE49-F238E27FC236}">
                <a16:creationId xmlns:a16="http://schemas.microsoft.com/office/drawing/2014/main" id="{F7D47745-3D95-4E7C-89B9-93C59F7DE565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5280825" y="2046862"/>
            <a:ext cx="1881944" cy="5734869"/>
          </a:xfrm>
          <a:custGeom>
            <a:avLst/>
            <a:gdLst>
              <a:gd name="T0" fmla="*/ 453 w 579"/>
              <a:gd name="T1" fmla="*/ 2 h 1040"/>
              <a:gd name="T2" fmla="*/ 400 w 579"/>
              <a:gd name="T3" fmla="*/ 2 h 1040"/>
              <a:gd name="T4" fmla="*/ 281 w 579"/>
              <a:gd name="T5" fmla="*/ 14 h 1040"/>
              <a:gd name="T6" fmla="*/ 134 w 579"/>
              <a:gd name="T7" fmla="*/ 19 h 1040"/>
              <a:gd name="T8" fmla="*/ 59 w 579"/>
              <a:gd name="T9" fmla="*/ 29 h 1040"/>
              <a:gd name="T10" fmla="*/ 59 w 579"/>
              <a:gd name="T11" fmla="*/ 28 h 1040"/>
              <a:gd name="T12" fmla="*/ 59 w 579"/>
              <a:gd name="T13" fmla="*/ 26 h 1040"/>
              <a:gd name="T14" fmla="*/ 59 w 579"/>
              <a:gd name="T15" fmla="*/ 26 h 1040"/>
              <a:gd name="T16" fmla="*/ 59 w 579"/>
              <a:gd name="T17" fmla="*/ 27 h 1040"/>
              <a:gd name="T18" fmla="*/ 59 w 579"/>
              <a:gd name="T19" fmla="*/ 33 h 1040"/>
              <a:gd name="T20" fmla="*/ 57 w 579"/>
              <a:gd name="T21" fmla="*/ 26 h 1040"/>
              <a:gd name="T22" fmla="*/ 57 w 579"/>
              <a:gd name="T23" fmla="*/ 28 h 1040"/>
              <a:gd name="T24" fmla="*/ 56 w 579"/>
              <a:gd name="T25" fmla="*/ 31 h 1040"/>
              <a:gd name="T26" fmla="*/ 56 w 579"/>
              <a:gd name="T27" fmla="*/ 33 h 1040"/>
              <a:gd name="T28" fmla="*/ 54 w 579"/>
              <a:gd name="T29" fmla="*/ 36 h 1040"/>
              <a:gd name="T30" fmla="*/ 59 w 579"/>
              <a:gd name="T31" fmla="*/ 31 h 1040"/>
              <a:gd name="T32" fmla="*/ 59 w 579"/>
              <a:gd name="T33" fmla="*/ 31 h 1040"/>
              <a:gd name="T34" fmla="*/ 55 w 579"/>
              <a:gd name="T35" fmla="*/ 28 h 1040"/>
              <a:gd name="T36" fmla="*/ 55 w 579"/>
              <a:gd name="T37" fmla="*/ 27 h 1040"/>
              <a:gd name="T38" fmla="*/ 578 w 579"/>
              <a:gd name="T39" fmla="*/ 337 h 1040"/>
              <a:gd name="T40" fmla="*/ 566 w 579"/>
              <a:gd name="T41" fmla="*/ 998 h 1040"/>
              <a:gd name="T42" fmla="*/ 324 w 579"/>
              <a:gd name="T43" fmla="*/ 1039 h 1040"/>
              <a:gd name="T44" fmla="*/ 51 w 579"/>
              <a:gd name="T45" fmla="*/ 1020 h 1040"/>
              <a:gd name="T46" fmla="*/ 17 w 579"/>
              <a:gd name="T47" fmla="*/ 996 h 1040"/>
              <a:gd name="T48" fmla="*/ 0 w 579"/>
              <a:gd name="T49" fmla="*/ 657 h 1040"/>
              <a:gd name="T50" fmla="*/ 5 w 579"/>
              <a:gd name="T51" fmla="*/ 350 h 1040"/>
              <a:gd name="T52" fmla="*/ 9 w 579"/>
              <a:gd name="T53" fmla="*/ 238 h 1040"/>
              <a:gd name="T54" fmla="*/ 16 w 579"/>
              <a:gd name="T55" fmla="*/ 68 h 1040"/>
              <a:gd name="T56" fmla="*/ 16 w 579"/>
              <a:gd name="T57" fmla="*/ 62 h 1040"/>
              <a:gd name="T58" fmla="*/ 16 w 579"/>
              <a:gd name="T59" fmla="*/ 57 h 1040"/>
              <a:gd name="T60" fmla="*/ 21 w 579"/>
              <a:gd name="T61" fmla="*/ 50 h 1040"/>
              <a:gd name="T62" fmla="*/ 30 w 579"/>
              <a:gd name="T63" fmla="*/ 49 h 1040"/>
              <a:gd name="T64" fmla="*/ 35 w 579"/>
              <a:gd name="T65" fmla="*/ 57 h 1040"/>
              <a:gd name="T66" fmla="*/ 34 w 579"/>
              <a:gd name="T67" fmla="*/ 63 h 1040"/>
              <a:gd name="T68" fmla="*/ 33 w 579"/>
              <a:gd name="T69" fmla="*/ 69 h 1040"/>
              <a:gd name="T70" fmla="*/ 17 w 579"/>
              <a:gd name="T71" fmla="*/ 482 h 1040"/>
              <a:gd name="T72" fmla="*/ 18 w 579"/>
              <a:gd name="T73" fmla="*/ 806 h 1040"/>
              <a:gd name="T74" fmla="*/ 33 w 579"/>
              <a:gd name="T75" fmla="*/ 996 h 1040"/>
              <a:gd name="T76" fmla="*/ 279 w 579"/>
              <a:gd name="T77" fmla="*/ 1025 h 1040"/>
              <a:gd name="T78" fmla="*/ 539 w 579"/>
              <a:gd name="T79" fmla="*/ 1001 h 1040"/>
              <a:gd name="T80" fmla="*/ 554 w 579"/>
              <a:gd name="T81" fmla="*/ 938 h 1040"/>
              <a:gd name="T82" fmla="*/ 565 w 579"/>
              <a:gd name="T83" fmla="*/ 292 h 1040"/>
              <a:gd name="T84" fmla="*/ 552 w 579"/>
              <a:gd name="T85" fmla="*/ 39 h 1040"/>
              <a:gd name="T86" fmla="*/ 378 w 579"/>
              <a:gd name="T87" fmla="*/ 13 h 1040"/>
              <a:gd name="T88" fmla="*/ 245 w 579"/>
              <a:gd name="T89" fmla="*/ 18 h 1040"/>
              <a:gd name="T90" fmla="*/ 60 w 579"/>
              <a:gd name="T91" fmla="*/ 33 h 1040"/>
              <a:gd name="T92" fmla="*/ 59 w 579"/>
              <a:gd name="T93" fmla="*/ 33 h 1040"/>
              <a:gd name="T94" fmla="*/ 258 w 579"/>
              <a:gd name="T95" fmla="*/ 14 h 1040"/>
              <a:gd name="T96" fmla="*/ 295 w 579"/>
              <a:gd name="T97" fmla="*/ 10 h 1040"/>
              <a:gd name="T98" fmla="*/ 200 w 579"/>
              <a:gd name="T99" fmla="*/ 15 h 1040"/>
              <a:gd name="T100" fmla="*/ 349 w 579"/>
              <a:gd name="T101" fmla="*/ 6 h 1040"/>
              <a:gd name="T102" fmla="*/ 194 w 579"/>
              <a:gd name="T103" fmla="*/ 14 h 1040"/>
              <a:gd name="T104" fmla="*/ 254 w 579"/>
              <a:gd name="T105" fmla="*/ 9 h 1040"/>
              <a:gd name="T106" fmla="*/ 62 w 579"/>
              <a:gd name="T107" fmla="*/ 26 h 1040"/>
              <a:gd name="T108" fmla="*/ 257 w 579"/>
              <a:gd name="T109" fmla="*/ 8 h 1040"/>
              <a:gd name="T110" fmla="*/ 325 w 579"/>
              <a:gd name="T111" fmla="*/ 4 h 1040"/>
              <a:gd name="T112" fmla="*/ 462 w 579"/>
              <a:gd name="T113" fmla="*/ 4 h 1040"/>
              <a:gd name="T114" fmla="*/ 570 w 579"/>
              <a:gd name="T115" fmla="*/ 67 h 1040"/>
              <a:gd name="T116" fmla="*/ 578 w 579"/>
              <a:gd name="T117" fmla="*/ 280 h 1040"/>
              <a:gd name="T118" fmla="*/ 251 w 579"/>
              <a:gd name="T119" fmla="*/ 9 h 1040"/>
              <a:gd name="T120" fmla="*/ 324 w 579"/>
              <a:gd name="T121" fmla="*/ 5 h 1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9" h="1040">
                <a:moveTo>
                  <a:pt x="559" y="90"/>
                </a:moveTo>
                <a:cubicBezTo>
                  <a:pt x="558" y="80"/>
                  <a:pt x="558" y="80"/>
                  <a:pt x="558" y="80"/>
                </a:cubicBezTo>
                <a:cubicBezTo>
                  <a:pt x="558" y="81"/>
                  <a:pt x="558" y="87"/>
                  <a:pt x="559" y="90"/>
                </a:cubicBezTo>
                <a:close/>
                <a:moveTo>
                  <a:pt x="453" y="2"/>
                </a:moveTo>
                <a:cubicBezTo>
                  <a:pt x="452" y="2"/>
                  <a:pt x="461" y="3"/>
                  <a:pt x="464" y="3"/>
                </a:cubicBezTo>
                <a:cubicBezTo>
                  <a:pt x="461" y="3"/>
                  <a:pt x="458" y="2"/>
                  <a:pt x="453" y="2"/>
                </a:cubicBezTo>
                <a:close/>
                <a:moveTo>
                  <a:pt x="436" y="1"/>
                </a:moveTo>
                <a:cubicBezTo>
                  <a:pt x="439" y="1"/>
                  <a:pt x="447" y="2"/>
                  <a:pt x="448" y="2"/>
                </a:cubicBezTo>
                <a:cubicBezTo>
                  <a:pt x="446" y="1"/>
                  <a:pt x="436" y="1"/>
                  <a:pt x="436" y="1"/>
                </a:cubicBezTo>
                <a:close/>
                <a:moveTo>
                  <a:pt x="400" y="2"/>
                </a:moveTo>
                <a:cubicBezTo>
                  <a:pt x="396" y="2"/>
                  <a:pt x="389" y="2"/>
                  <a:pt x="388" y="2"/>
                </a:cubicBezTo>
                <a:cubicBezTo>
                  <a:pt x="391" y="2"/>
                  <a:pt x="398" y="2"/>
                  <a:pt x="400" y="2"/>
                </a:cubicBezTo>
                <a:close/>
                <a:moveTo>
                  <a:pt x="358" y="1"/>
                </a:moveTo>
                <a:cubicBezTo>
                  <a:pt x="367" y="0"/>
                  <a:pt x="374" y="0"/>
                  <a:pt x="378" y="0"/>
                </a:cubicBezTo>
                <a:cubicBezTo>
                  <a:pt x="371" y="0"/>
                  <a:pt x="361" y="0"/>
                  <a:pt x="358" y="1"/>
                </a:cubicBezTo>
                <a:close/>
                <a:moveTo>
                  <a:pt x="281" y="14"/>
                </a:moveTo>
                <a:cubicBezTo>
                  <a:pt x="288" y="14"/>
                  <a:pt x="309" y="12"/>
                  <a:pt x="320" y="12"/>
                </a:cubicBezTo>
                <a:cubicBezTo>
                  <a:pt x="308" y="12"/>
                  <a:pt x="293" y="13"/>
                  <a:pt x="281" y="14"/>
                </a:cubicBezTo>
                <a:close/>
                <a:moveTo>
                  <a:pt x="278" y="9"/>
                </a:moveTo>
                <a:cubicBezTo>
                  <a:pt x="268" y="10"/>
                  <a:pt x="268" y="10"/>
                  <a:pt x="268" y="10"/>
                </a:cubicBezTo>
                <a:cubicBezTo>
                  <a:pt x="263" y="10"/>
                  <a:pt x="237" y="12"/>
                  <a:pt x="239" y="12"/>
                </a:cubicBezTo>
                <a:cubicBezTo>
                  <a:pt x="256" y="10"/>
                  <a:pt x="279" y="9"/>
                  <a:pt x="292" y="9"/>
                </a:cubicBezTo>
                <a:cubicBezTo>
                  <a:pt x="287" y="9"/>
                  <a:pt x="283" y="9"/>
                  <a:pt x="278" y="9"/>
                </a:cubicBezTo>
                <a:close/>
                <a:moveTo>
                  <a:pt x="134" y="19"/>
                </a:moveTo>
                <a:cubicBezTo>
                  <a:pt x="127" y="20"/>
                  <a:pt x="127" y="20"/>
                  <a:pt x="127" y="20"/>
                </a:cubicBezTo>
                <a:cubicBezTo>
                  <a:pt x="127" y="20"/>
                  <a:pt x="127" y="20"/>
                  <a:pt x="128" y="20"/>
                </a:cubicBezTo>
                <a:cubicBezTo>
                  <a:pt x="133" y="19"/>
                  <a:pt x="134" y="19"/>
                  <a:pt x="134" y="19"/>
                </a:cubicBezTo>
                <a:close/>
                <a:moveTo>
                  <a:pt x="59" y="28"/>
                </a:moveTo>
                <a:cubicBezTo>
                  <a:pt x="59" y="28"/>
                  <a:pt x="59" y="28"/>
                  <a:pt x="59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60" y="28"/>
                  <a:pt x="60" y="28"/>
                </a:cubicBezTo>
                <a:cubicBezTo>
                  <a:pt x="68" y="27"/>
                  <a:pt x="68" y="27"/>
                  <a:pt x="68" y="27"/>
                </a:cubicBezTo>
                <a:lnTo>
                  <a:pt x="59" y="28"/>
                </a:lnTo>
                <a:close/>
                <a:moveTo>
                  <a:pt x="59" y="28"/>
                </a:moveTo>
                <a:cubicBezTo>
                  <a:pt x="59" y="28"/>
                  <a:pt x="59" y="28"/>
                  <a:pt x="59" y="28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8"/>
                  <a:pt x="59" y="28"/>
                  <a:pt x="59" y="28"/>
                </a:cubicBezTo>
                <a:close/>
                <a:moveTo>
                  <a:pt x="58" y="29"/>
                </a:moveTo>
                <a:cubicBezTo>
                  <a:pt x="59" y="29"/>
                  <a:pt x="59" y="29"/>
                  <a:pt x="59" y="28"/>
                </a:cubicBezTo>
                <a:cubicBezTo>
                  <a:pt x="58" y="29"/>
                  <a:pt x="58" y="29"/>
                  <a:pt x="58" y="29"/>
                </a:cubicBezTo>
                <a:cubicBezTo>
                  <a:pt x="58" y="29"/>
                  <a:pt x="58" y="29"/>
                  <a:pt x="58" y="29"/>
                </a:cubicBezTo>
                <a:close/>
                <a:moveTo>
                  <a:pt x="59" y="26"/>
                </a:move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60" y="26"/>
                  <a:pt x="60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9" y="26"/>
                  <a:pt x="59" y="26"/>
                </a:cubicBezTo>
                <a:close/>
                <a:moveTo>
                  <a:pt x="59" y="32"/>
                </a:moveTo>
                <a:cubicBezTo>
                  <a:pt x="59" y="32"/>
                  <a:pt x="60" y="32"/>
                  <a:pt x="60" y="32"/>
                </a:cubicBezTo>
                <a:cubicBezTo>
                  <a:pt x="60" y="32"/>
                  <a:pt x="59" y="32"/>
                  <a:pt x="59" y="32"/>
                </a:cubicBezTo>
                <a:close/>
                <a:moveTo>
                  <a:pt x="59" y="27"/>
                </a:moveTo>
                <a:cubicBezTo>
                  <a:pt x="59" y="27"/>
                  <a:pt x="59" y="27"/>
                  <a:pt x="59" y="27"/>
                </a:cubicBezTo>
                <a:cubicBezTo>
                  <a:pt x="59" y="27"/>
                  <a:pt x="59" y="27"/>
                  <a:pt x="59" y="27"/>
                </a:cubicBezTo>
                <a:close/>
                <a:moveTo>
                  <a:pt x="58" y="26"/>
                </a:move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8" y="26"/>
                  <a:pt x="58" y="26"/>
                </a:cubicBezTo>
                <a:close/>
                <a:moveTo>
                  <a:pt x="59" y="34"/>
                </a:moveTo>
                <a:cubicBezTo>
                  <a:pt x="59" y="34"/>
                  <a:pt x="59" y="34"/>
                  <a:pt x="59" y="33"/>
                </a:cubicBezTo>
                <a:cubicBezTo>
                  <a:pt x="59" y="33"/>
                  <a:pt x="59" y="33"/>
                  <a:pt x="59" y="34"/>
                </a:cubicBezTo>
                <a:close/>
                <a:moveTo>
                  <a:pt x="59" y="32"/>
                </a:moveTo>
                <a:cubicBezTo>
                  <a:pt x="59" y="32"/>
                  <a:pt x="58" y="32"/>
                  <a:pt x="58" y="32"/>
                </a:cubicBezTo>
                <a:cubicBezTo>
                  <a:pt x="58" y="32"/>
                  <a:pt x="59" y="32"/>
                  <a:pt x="59" y="32"/>
                </a:cubicBezTo>
                <a:close/>
                <a:moveTo>
                  <a:pt x="58" y="26"/>
                </a:moveTo>
                <a:cubicBezTo>
                  <a:pt x="58" y="26"/>
                  <a:pt x="58" y="26"/>
                  <a:pt x="57" y="26"/>
                </a:cubicBezTo>
                <a:cubicBezTo>
                  <a:pt x="58" y="26"/>
                  <a:pt x="58" y="27"/>
                  <a:pt x="58" y="26"/>
                </a:cubicBezTo>
                <a:close/>
                <a:moveTo>
                  <a:pt x="57" y="29"/>
                </a:moveTo>
                <a:cubicBezTo>
                  <a:pt x="58" y="29"/>
                  <a:pt x="58" y="29"/>
                  <a:pt x="58" y="29"/>
                </a:cubicBezTo>
                <a:cubicBezTo>
                  <a:pt x="58" y="29"/>
                  <a:pt x="57" y="29"/>
                  <a:pt x="57" y="29"/>
                </a:cubicBezTo>
                <a:close/>
                <a:moveTo>
                  <a:pt x="57" y="28"/>
                </a:move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lose/>
                <a:moveTo>
                  <a:pt x="57" y="28"/>
                </a:move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lose/>
                <a:moveTo>
                  <a:pt x="56" y="31"/>
                </a:moveTo>
                <a:cubicBezTo>
                  <a:pt x="57" y="31"/>
                  <a:pt x="57" y="31"/>
                  <a:pt x="56" y="31"/>
                </a:cubicBezTo>
                <a:close/>
                <a:moveTo>
                  <a:pt x="55" y="33"/>
                </a:moveTo>
                <a:cubicBezTo>
                  <a:pt x="56" y="33"/>
                  <a:pt x="56" y="33"/>
                  <a:pt x="56" y="33"/>
                </a:cubicBezTo>
                <a:cubicBezTo>
                  <a:pt x="56" y="33"/>
                  <a:pt x="56" y="33"/>
                  <a:pt x="55" y="33"/>
                </a:cubicBezTo>
                <a:close/>
                <a:moveTo>
                  <a:pt x="56" y="34"/>
                </a:moveTo>
                <a:cubicBezTo>
                  <a:pt x="56" y="34"/>
                  <a:pt x="56" y="34"/>
                  <a:pt x="56" y="33"/>
                </a:cubicBezTo>
                <a:lnTo>
                  <a:pt x="56" y="34"/>
                </a:lnTo>
                <a:close/>
                <a:moveTo>
                  <a:pt x="56" y="36"/>
                </a:moveTo>
                <a:cubicBezTo>
                  <a:pt x="56" y="36"/>
                  <a:pt x="55" y="36"/>
                  <a:pt x="55" y="36"/>
                </a:cubicBezTo>
                <a:cubicBezTo>
                  <a:pt x="56" y="36"/>
                  <a:pt x="56" y="36"/>
                  <a:pt x="56" y="36"/>
                </a:cubicBezTo>
                <a:close/>
                <a:moveTo>
                  <a:pt x="54" y="36"/>
                </a:moveTo>
                <a:cubicBezTo>
                  <a:pt x="54" y="36"/>
                  <a:pt x="54" y="36"/>
                  <a:pt x="54" y="36"/>
                </a:cubicBezTo>
                <a:close/>
                <a:moveTo>
                  <a:pt x="192" y="23"/>
                </a:moveTo>
                <a:cubicBezTo>
                  <a:pt x="199" y="23"/>
                  <a:pt x="208" y="22"/>
                  <a:pt x="214" y="22"/>
                </a:cubicBezTo>
                <a:cubicBezTo>
                  <a:pt x="222" y="21"/>
                  <a:pt x="222" y="21"/>
                  <a:pt x="222" y="21"/>
                </a:cubicBezTo>
                <a:cubicBezTo>
                  <a:pt x="210" y="22"/>
                  <a:pt x="200" y="22"/>
                  <a:pt x="192" y="23"/>
                </a:cubicBezTo>
                <a:close/>
                <a:moveTo>
                  <a:pt x="59" y="31"/>
                </a:move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60" y="31"/>
                  <a:pt x="60" y="31"/>
                </a:cubicBezTo>
                <a:cubicBezTo>
                  <a:pt x="59" y="31"/>
                  <a:pt x="58" y="31"/>
                  <a:pt x="57" y="31"/>
                </a:cubicBezTo>
                <a:cubicBezTo>
                  <a:pt x="58" y="31"/>
                  <a:pt x="58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lose/>
                <a:moveTo>
                  <a:pt x="58" y="27"/>
                </a:moveTo>
                <a:cubicBezTo>
                  <a:pt x="58" y="27"/>
                  <a:pt x="58" y="27"/>
                  <a:pt x="58" y="27"/>
                </a:cubicBezTo>
                <a:cubicBezTo>
                  <a:pt x="58" y="27"/>
                  <a:pt x="58" y="27"/>
                  <a:pt x="58" y="27"/>
                </a:cubicBezTo>
                <a:cubicBezTo>
                  <a:pt x="59" y="27"/>
                  <a:pt x="58" y="27"/>
                  <a:pt x="58" y="27"/>
                </a:cubicBezTo>
                <a:close/>
                <a:moveTo>
                  <a:pt x="55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55" y="27"/>
                  <a:pt x="56" y="28"/>
                  <a:pt x="56" y="27"/>
                </a:cubicBezTo>
                <a:cubicBezTo>
                  <a:pt x="56" y="27"/>
                  <a:pt x="56" y="28"/>
                  <a:pt x="56" y="28"/>
                </a:cubicBezTo>
                <a:cubicBezTo>
                  <a:pt x="57" y="27"/>
                  <a:pt x="58" y="28"/>
                  <a:pt x="58" y="27"/>
                </a:cubicBezTo>
                <a:cubicBezTo>
                  <a:pt x="57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8"/>
                  <a:pt x="54" y="27"/>
                  <a:pt x="54" y="28"/>
                </a:cubicBezTo>
                <a:cubicBezTo>
                  <a:pt x="54" y="28"/>
                  <a:pt x="54" y="28"/>
                  <a:pt x="55" y="28"/>
                </a:cubicBezTo>
                <a:close/>
                <a:moveTo>
                  <a:pt x="56" y="34"/>
                </a:move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lose/>
                <a:moveTo>
                  <a:pt x="578" y="337"/>
                </a:moveTo>
                <a:cubicBezTo>
                  <a:pt x="579" y="495"/>
                  <a:pt x="576" y="661"/>
                  <a:pt x="571" y="820"/>
                </a:cubicBezTo>
                <a:cubicBezTo>
                  <a:pt x="568" y="940"/>
                  <a:pt x="568" y="940"/>
                  <a:pt x="568" y="940"/>
                </a:cubicBezTo>
                <a:cubicBezTo>
                  <a:pt x="567" y="952"/>
                  <a:pt x="567" y="963"/>
                  <a:pt x="567" y="974"/>
                </a:cubicBezTo>
                <a:cubicBezTo>
                  <a:pt x="566" y="994"/>
                  <a:pt x="566" y="994"/>
                  <a:pt x="566" y="994"/>
                </a:cubicBezTo>
                <a:cubicBezTo>
                  <a:pt x="566" y="995"/>
                  <a:pt x="566" y="995"/>
                  <a:pt x="566" y="995"/>
                </a:cubicBezTo>
                <a:cubicBezTo>
                  <a:pt x="566" y="996"/>
                  <a:pt x="566" y="997"/>
                  <a:pt x="566" y="998"/>
                </a:cubicBezTo>
                <a:cubicBezTo>
                  <a:pt x="565" y="999"/>
                  <a:pt x="565" y="1000"/>
                  <a:pt x="564" y="1001"/>
                </a:cubicBezTo>
                <a:cubicBezTo>
                  <a:pt x="563" y="1004"/>
                  <a:pt x="560" y="1006"/>
                  <a:pt x="559" y="1007"/>
                </a:cubicBezTo>
                <a:cubicBezTo>
                  <a:pt x="555" y="1010"/>
                  <a:pt x="552" y="1011"/>
                  <a:pt x="548" y="1013"/>
                </a:cubicBezTo>
                <a:cubicBezTo>
                  <a:pt x="535" y="1019"/>
                  <a:pt x="521" y="1021"/>
                  <a:pt x="507" y="1024"/>
                </a:cubicBezTo>
                <a:cubicBezTo>
                  <a:pt x="479" y="1029"/>
                  <a:pt x="452" y="1031"/>
                  <a:pt x="431" y="1033"/>
                </a:cubicBezTo>
                <a:cubicBezTo>
                  <a:pt x="397" y="1036"/>
                  <a:pt x="360" y="1038"/>
                  <a:pt x="324" y="1039"/>
                </a:cubicBezTo>
                <a:cubicBezTo>
                  <a:pt x="309" y="1039"/>
                  <a:pt x="295" y="1039"/>
                  <a:pt x="281" y="1039"/>
                </a:cubicBezTo>
                <a:cubicBezTo>
                  <a:pt x="264" y="1040"/>
                  <a:pt x="264" y="1040"/>
                  <a:pt x="264" y="1040"/>
                </a:cubicBezTo>
                <a:cubicBezTo>
                  <a:pt x="241" y="1040"/>
                  <a:pt x="217" y="1039"/>
                  <a:pt x="193" y="1038"/>
                </a:cubicBezTo>
                <a:cubicBezTo>
                  <a:pt x="179" y="1037"/>
                  <a:pt x="168" y="1037"/>
                  <a:pt x="156" y="1036"/>
                </a:cubicBezTo>
                <a:cubicBezTo>
                  <a:pt x="135" y="1034"/>
                  <a:pt x="112" y="1032"/>
                  <a:pt x="87" y="1028"/>
                </a:cubicBezTo>
                <a:cubicBezTo>
                  <a:pt x="75" y="1026"/>
                  <a:pt x="63" y="1024"/>
                  <a:pt x="51" y="1020"/>
                </a:cubicBezTo>
                <a:cubicBezTo>
                  <a:pt x="45" y="1019"/>
                  <a:pt x="39" y="1017"/>
                  <a:pt x="33" y="1013"/>
                </a:cubicBezTo>
                <a:cubicBezTo>
                  <a:pt x="30" y="1012"/>
                  <a:pt x="27" y="1010"/>
                  <a:pt x="24" y="1007"/>
                </a:cubicBezTo>
                <a:cubicBezTo>
                  <a:pt x="22" y="1006"/>
                  <a:pt x="21" y="1004"/>
                  <a:pt x="19" y="1002"/>
                </a:cubicBezTo>
                <a:cubicBezTo>
                  <a:pt x="19" y="1001"/>
                  <a:pt x="18" y="1000"/>
                  <a:pt x="18" y="999"/>
                </a:cubicBezTo>
                <a:cubicBezTo>
                  <a:pt x="18" y="999"/>
                  <a:pt x="18" y="998"/>
                  <a:pt x="17" y="997"/>
                </a:cubicBezTo>
                <a:cubicBezTo>
                  <a:pt x="17" y="997"/>
                  <a:pt x="17" y="996"/>
                  <a:pt x="17" y="996"/>
                </a:cubicBezTo>
                <a:cubicBezTo>
                  <a:pt x="15" y="984"/>
                  <a:pt x="14" y="971"/>
                  <a:pt x="13" y="960"/>
                </a:cubicBezTo>
                <a:cubicBezTo>
                  <a:pt x="11" y="941"/>
                  <a:pt x="11" y="941"/>
                  <a:pt x="11" y="941"/>
                </a:cubicBezTo>
                <a:cubicBezTo>
                  <a:pt x="9" y="920"/>
                  <a:pt x="7" y="891"/>
                  <a:pt x="6" y="869"/>
                </a:cubicBezTo>
                <a:cubicBezTo>
                  <a:pt x="5" y="857"/>
                  <a:pt x="5" y="845"/>
                  <a:pt x="4" y="833"/>
                </a:cubicBezTo>
                <a:cubicBezTo>
                  <a:pt x="3" y="807"/>
                  <a:pt x="2" y="783"/>
                  <a:pt x="2" y="762"/>
                </a:cubicBezTo>
                <a:cubicBezTo>
                  <a:pt x="1" y="735"/>
                  <a:pt x="0" y="691"/>
                  <a:pt x="0" y="657"/>
                </a:cubicBezTo>
                <a:cubicBezTo>
                  <a:pt x="0" y="655"/>
                  <a:pt x="0" y="654"/>
                  <a:pt x="0" y="653"/>
                </a:cubicBezTo>
                <a:cubicBezTo>
                  <a:pt x="0" y="628"/>
                  <a:pt x="0" y="603"/>
                  <a:pt x="0" y="579"/>
                </a:cubicBezTo>
                <a:cubicBezTo>
                  <a:pt x="0" y="575"/>
                  <a:pt x="0" y="575"/>
                  <a:pt x="0" y="572"/>
                </a:cubicBezTo>
                <a:cubicBezTo>
                  <a:pt x="1" y="540"/>
                  <a:pt x="1" y="540"/>
                  <a:pt x="1" y="540"/>
                </a:cubicBezTo>
                <a:cubicBezTo>
                  <a:pt x="2" y="493"/>
                  <a:pt x="2" y="459"/>
                  <a:pt x="3" y="420"/>
                </a:cubicBezTo>
                <a:cubicBezTo>
                  <a:pt x="3" y="398"/>
                  <a:pt x="4" y="373"/>
                  <a:pt x="5" y="350"/>
                </a:cubicBezTo>
                <a:cubicBezTo>
                  <a:pt x="5" y="331"/>
                  <a:pt x="5" y="331"/>
                  <a:pt x="5" y="331"/>
                </a:cubicBezTo>
                <a:cubicBezTo>
                  <a:pt x="6" y="316"/>
                  <a:pt x="6" y="316"/>
                  <a:pt x="6" y="316"/>
                </a:cubicBezTo>
                <a:cubicBezTo>
                  <a:pt x="6" y="302"/>
                  <a:pt x="6" y="302"/>
                  <a:pt x="6" y="302"/>
                </a:cubicBezTo>
                <a:cubicBezTo>
                  <a:pt x="7" y="281"/>
                  <a:pt x="7" y="281"/>
                  <a:pt x="7" y="281"/>
                </a:cubicBezTo>
                <a:cubicBezTo>
                  <a:pt x="8" y="260"/>
                  <a:pt x="8" y="260"/>
                  <a:pt x="8" y="260"/>
                </a:cubicBezTo>
                <a:cubicBezTo>
                  <a:pt x="9" y="238"/>
                  <a:pt x="9" y="238"/>
                  <a:pt x="9" y="238"/>
                </a:cubicBezTo>
                <a:cubicBezTo>
                  <a:pt x="10" y="220"/>
                  <a:pt x="10" y="203"/>
                  <a:pt x="11" y="181"/>
                </a:cubicBezTo>
                <a:cubicBezTo>
                  <a:pt x="13" y="133"/>
                  <a:pt x="13" y="133"/>
                  <a:pt x="13" y="133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15" y="89"/>
                  <a:pt x="15" y="89"/>
                  <a:pt x="15" y="89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6"/>
                </a:cubicBezTo>
                <a:cubicBezTo>
                  <a:pt x="16" y="66"/>
                  <a:pt x="17" y="64"/>
                  <a:pt x="16" y="63"/>
                </a:cubicBezTo>
                <a:cubicBezTo>
                  <a:pt x="16" y="63"/>
                  <a:pt x="16" y="63"/>
                  <a:pt x="15" y="63"/>
                </a:cubicBezTo>
                <a:cubicBezTo>
                  <a:pt x="15" y="63"/>
                  <a:pt x="16" y="63"/>
                  <a:pt x="16" y="62"/>
                </a:cubicBezTo>
                <a:cubicBezTo>
                  <a:pt x="16" y="62"/>
                  <a:pt x="16" y="61"/>
                  <a:pt x="16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8"/>
                  <a:pt x="16" y="57"/>
                  <a:pt x="16" y="57"/>
                </a:cubicBezTo>
                <a:cubicBezTo>
                  <a:pt x="16" y="57"/>
                  <a:pt x="16" y="57"/>
                  <a:pt x="16" y="57"/>
                </a:cubicBezTo>
                <a:cubicBezTo>
                  <a:pt x="17" y="57"/>
                  <a:pt x="17" y="55"/>
                  <a:pt x="17" y="54"/>
                </a:cubicBezTo>
                <a:cubicBezTo>
                  <a:pt x="17" y="54"/>
                  <a:pt x="17" y="54"/>
                  <a:pt x="17" y="54"/>
                </a:cubicBezTo>
                <a:cubicBezTo>
                  <a:pt x="17" y="53"/>
                  <a:pt x="18" y="52"/>
                  <a:pt x="19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9" y="51"/>
                  <a:pt x="20" y="51"/>
                  <a:pt x="20" y="50"/>
                </a:cubicBezTo>
                <a:cubicBezTo>
                  <a:pt x="20" y="50"/>
                  <a:pt x="20" y="50"/>
                  <a:pt x="21" y="50"/>
                </a:cubicBezTo>
                <a:cubicBezTo>
                  <a:pt x="21" y="50"/>
                  <a:pt x="21" y="50"/>
                  <a:pt x="22" y="49"/>
                </a:cubicBezTo>
                <a:cubicBezTo>
                  <a:pt x="22" y="49"/>
                  <a:pt x="22" y="49"/>
                  <a:pt x="23" y="49"/>
                </a:cubicBezTo>
                <a:cubicBezTo>
                  <a:pt x="23" y="48"/>
                  <a:pt x="24" y="49"/>
                  <a:pt x="24" y="48"/>
                </a:cubicBezTo>
                <a:cubicBezTo>
                  <a:pt x="25" y="48"/>
                  <a:pt x="26" y="48"/>
                  <a:pt x="2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9"/>
                  <a:pt x="29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50"/>
                  <a:pt x="31" y="50"/>
                  <a:pt x="31" y="50"/>
                </a:cubicBezTo>
                <a:cubicBezTo>
                  <a:pt x="32" y="51"/>
                  <a:pt x="33" y="52"/>
                  <a:pt x="33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54"/>
                  <a:pt x="34" y="54"/>
                  <a:pt x="34" y="55"/>
                </a:cubicBezTo>
                <a:cubicBezTo>
                  <a:pt x="35" y="55"/>
                  <a:pt x="35" y="56"/>
                  <a:pt x="35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5" y="58"/>
                  <a:pt x="35" y="58"/>
                  <a:pt x="35" y="59"/>
                </a:cubicBezTo>
                <a:cubicBezTo>
                  <a:pt x="35" y="59"/>
                  <a:pt x="35" y="60"/>
                  <a:pt x="35" y="60"/>
                </a:cubicBezTo>
                <a:cubicBezTo>
                  <a:pt x="35" y="60"/>
                  <a:pt x="35" y="61"/>
                  <a:pt x="35" y="61"/>
                </a:cubicBezTo>
                <a:cubicBezTo>
                  <a:pt x="35" y="61"/>
                  <a:pt x="35" y="62"/>
                  <a:pt x="34" y="62"/>
                </a:cubicBezTo>
                <a:cubicBezTo>
                  <a:pt x="35" y="62"/>
                  <a:pt x="35" y="63"/>
                  <a:pt x="34" y="63"/>
                </a:cubicBezTo>
                <a:cubicBezTo>
                  <a:pt x="34" y="63"/>
                  <a:pt x="34" y="63"/>
                  <a:pt x="33" y="63"/>
                </a:cubicBezTo>
                <a:cubicBezTo>
                  <a:pt x="33" y="64"/>
                  <a:pt x="35" y="65"/>
                  <a:pt x="34" y="65"/>
                </a:cubicBezTo>
                <a:cubicBezTo>
                  <a:pt x="33" y="65"/>
                  <a:pt x="33" y="66"/>
                  <a:pt x="33" y="67"/>
                </a:cubicBezTo>
                <a:cubicBezTo>
                  <a:pt x="33" y="68"/>
                  <a:pt x="33" y="68"/>
                  <a:pt x="33" y="68"/>
                </a:cubicBezTo>
                <a:cubicBezTo>
                  <a:pt x="33" y="69"/>
                  <a:pt x="33" y="69"/>
                  <a:pt x="33" y="69"/>
                </a:cubicBezTo>
                <a:cubicBezTo>
                  <a:pt x="33" y="69"/>
                  <a:pt x="33" y="69"/>
                  <a:pt x="33" y="69"/>
                </a:cubicBezTo>
                <a:cubicBezTo>
                  <a:pt x="32" y="75"/>
                  <a:pt x="32" y="75"/>
                  <a:pt x="32" y="75"/>
                </a:cubicBezTo>
                <a:cubicBezTo>
                  <a:pt x="31" y="95"/>
                  <a:pt x="31" y="114"/>
                  <a:pt x="29" y="131"/>
                </a:cubicBezTo>
                <a:cubicBezTo>
                  <a:pt x="29" y="146"/>
                  <a:pt x="28" y="161"/>
                  <a:pt x="27" y="176"/>
                </a:cubicBezTo>
                <a:cubicBezTo>
                  <a:pt x="25" y="222"/>
                  <a:pt x="24" y="268"/>
                  <a:pt x="22" y="313"/>
                </a:cubicBezTo>
                <a:cubicBezTo>
                  <a:pt x="19" y="397"/>
                  <a:pt x="19" y="397"/>
                  <a:pt x="19" y="397"/>
                </a:cubicBezTo>
                <a:cubicBezTo>
                  <a:pt x="17" y="482"/>
                  <a:pt x="17" y="482"/>
                  <a:pt x="17" y="482"/>
                </a:cubicBezTo>
                <a:cubicBezTo>
                  <a:pt x="16" y="531"/>
                  <a:pt x="16" y="531"/>
                  <a:pt x="16" y="531"/>
                </a:cubicBezTo>
                <a:cubicBezTo>
                  <a:pt x="16" y="546"/>
                  <a:pt x="16" y="546"/>
                  <a:pt x="16" y="546"/>
                </a:cubicBezTo>
                <a:cubicBezTo>
                  <a:pt x="15" y="593"/>
                  <a:pt x="15" y="593"/>
                  <a:pt x="15" y="593"/>
                </a:cubicBezTo>
                <a:cubicBezTo>
                  <a:pt x="15" y="608"/>
                  <a:pt x="15" y="622"/>
                  <a:pt x="15" y="639"/>
                </a:cubicBezTo>
                <a:cubicBezTo>
                  <a:pt x="15" y="682"/>
                  <a:pt x="16" y="742"/>
                  <a:pt x="18" y="796"/>
                </a:cubicBezTo>
                <a:cubicBezTo>
                  <a:pt x="18" y="806"/>
                  <a:pt x="18" y="806"/>
                  <a:pt x="18" y="806"/>
                </a:cubicBezTo>
                <a:cubicBezTo>
                  <a:pt x="19" y="841"/>
                  <a:pt x="21" y="874"/>
                  <a:pt x="23" y="905"/>
                </a:cubicBezTo>
                <a:cubicBezTo>
                  <a:pt x="24" y="924"/>
                  <a:pt x="26" y="946"/>
                  <a:pt x="28" y="968"/>
                </a:cubicBezTo>
                <a:cubicBezTo>
                  <a:pt x="30" y="985"/>
                  <a:pt x="30" y="985"/>
                  <a:pt x="30" y="985"/>
                </a:cubicBezTo>
                <a:cubicBezTo>
                  <a:pt x="31" y="993"/>
                  <a:pt x="31" y="993"/>
                  <a:pt x="31" y="993"/>
                </a:cubicBezTo>
                <a:cubicBezTo>
                  <a:pt x="32" y="995"/>
                  <a:pt x="32" y="994"/>
                  <a:pt x="32" y="995"/>
                </a:cubicBezTo>
                <a:cubicBezTo>
                  <a:pt x="32" y="995"/>
                  <a:pt x="32" y="996"/>
                  <a:pt x="33" y="996"/>
                </a:cubicBezTo>
                <a:cubicBezTo>
                  <a:pt x="35" y="999"/>
                  <a:pt x="39" y="1001"/>
                  <a:pt x="44" y="1003"/>
                </a:cubicBezTo>
                <a:cubicBezTo>
                  <a:pt x="48" y="1005"/>
                  <a:pt x="53" y="1006"/>
                  <a:pt x="58" y="1008"/>
                </a:cubicBezTo>
                <a:cubicBezTo>
                  <a:pt x="75" y="1012"/>
                  <a:pt x="93" y="1015"/>
                  <a:pt x="111" y="1017"/>
                </a:cubicBezTo>
                <a:cubicBezTo>
                  <a:pt x="129" y="1019"/>
                  <a:pt x="147" y="1021"/>
                  <a:pt x="165" y="1022"/>
                </a:cubicBezTo>
                <a:cubicBezTo>
                  <a:pt x="192" y="1024"/>
                  <a:pt x="221" y="1025"/>
                  <a:pt x="249" y="1025"/>
                </a:cubicBezTo>
                <a:cubicBezTo>
                  <a:pt x="259" y="1025"/>
                  <a:pt x="270" y="1025"/>
                  <a:pt x="279" y="1025"/>
                </a:cubicBezTo>
                <a:cubicBezTo>
                  <a:pt x="294" y="1025"/>
                  <a:pt x="309" y="1025"/>
                  <a:pt x="323" y="1025"/>
                </a:cubicBezTo>
                <a:cubicBezTo>
                  <a:pt x="350" y="1024"/>
                  <a:pt x="376" y="1023"/>
                  <a:pt x="403" y="1021"/>
                </a:cubicBezTo>
                <a:cubicBezTo>
                  <a:pt x="426" y="1020"/>
                  <a:pt x="451" y="1018"/>
                  <a:pt x="475" y="1014"/>
                </a:cubicBezTo>
                <a:cubicBezTo>
                  <a:pt x="483" y="1013"/>
                  <a:pt x="492" y="1012"/>
                  <a:pt x="501" y="1011"/>
                </a:cubicBezTo>
                <a:cubicBezTo>
                  <a:pt x="507" y="1010"/>
                  <a:pt x="512" y="1009"/>
                  <a:pt x="517" y="1007"/>
                </a:cubicBezTo>
                <a:cubicBezTo>
                  <a:pt x="524" y="1006"/>
                  <a:pt x="532" y="1004"/>
                  <a:pt x="539" y="1001"/>
                </a:cubicBezTo>
                <a:cubicBezTo>
                  <a:pt x="543" y="1000"/>
                  <a:pt x="546" y="999"/>
                  <a:pt x="549" y="997"/>
                </a:cubicBezTo>
                <a:cubicBezTo>
                  <a:pt x="550" y="996"/>
                  <a:pt x="550" y="996"/>
                  <a:pt x="551" y="995"/>
                </a:cubicBezTo>
                <a:cubicBezTo>
                  <a:pt x="551" y="995"/>
                  <a:pt x="551" y="995"/>
                  <a:pt x="551" y="995"/>
                </a:cubicBezTo>
                <a:cubicBezTo>
                  <a:pt x="552" y="995"/>
                  <a:pt x="552" y="994"/>
                  <a:pt x="552" y="994"/>
                </a:cubicBezTo>
                <a:cubicBezTo>
                  <a:pt x="552" y="992"/>
                  <a:pt x="552" y="992"/>
                  <a:pt x="552" y="992"/>
                </a:cubicBezTo>
                <a:cubicBezTo>
                  <a:pt x="554" y="938"/>
                  <a:pt x="554" y="938"/>
                  <a:pt x="554" y="938"/>
                </a:cubicBezTo>
                <a:cubicBezTo>
                  <a:pt x="555" y="890"/>
                  <a:pt x="557" y="845"/>
                  <a:pt x="558" y="793"/>
                </a:cubicBezTo>
                <a:cubicBezTo>
                  <a:pt x="559" y="754"/>
                  <a:pt x="560" y="713"/>
                  <a:pt x="561" y="669"/>
                </a:cubicBezTo>
                <a:cubicBezTo>
                  <a:pt x="562" y="615"/>
                  <a:pt x="563" y="557"/>
                  <a:pt x="564" y="499"/>
                </a:cubicBezTo>
                <a:cubicBezTo>
                  <a:pt x="565" y="437"/>
                  <a:pt x="565" y="375"/>
                  <a:pt x="565" y="314"/>
                </a:cubicBezTo>
                <a:cubicBezTo>
                  <a:pt x="565" y="312"/>
                  <a:pt x="565" y="309"/>
                  <a:pt x="565" y="304"/>
                </a:cubicBezTo>
                <a:cubicBezTo>
                  <a:pt x="565" y="298"/>
                  <a:pt x="565" y="300"/>
                  <a:pt x="565" y="292"/>
                </a:cubicBezTo>
                <a:cubicBezTo>
                  <a:pt x="565" y="287"/>
                  <a:pt x="565" y="290"/>
                  <a:pt x="565" y="286"/>
                </a:cubicBezTo>
                <a:cubicBezTo>
                  <a:pt x="565" y="233"/>
                  <a:pt x="564" y="181"/>
                  <a:pt x="562" y="133"/>
                </a:cubicBezTo>
                <a:cubicBezTo>
                  <a:pt x="561" y="124"/>
                  <a:pt x="562" y="132"/>
                  <a:pt x="562" y="126"/>
                </a:cubicBezTo>
                <a:cubicBezTo>
                  <a:pt x="561" y="112"/>
                  <a:pt x="560" y="94"/>
                  <a:pt x="558" y="76"/>
                </a:cubicBezTo>
                <a:cubicBezTo>
                  <a:pt x="558" y="67"/>
                  <a:pt x="557" y="58"/>
                  <a:pt x="555" y="50"/>
                </a:cubicBezTo>
                <a:cubicBezTo>
                  <a:pt x="554" y="45"/>
                  <a:pt x="553" y="41"/>
                  <a:pt x="552" y="39"/>
                </a:cubicBezTo>
                <a:cubicBezTo>
                  <a:pt x="550" y="37"/>
                  <a:pt x="547" y="35"/>
                  <a:pt x="544" y="33"/>
                </a:cubicBezTo>
                <a:cubicBezTo>
                  <a:pt x="534" y="26"/>
                  <a:pt x="518" y="23"/>
                  <a:pt x="505" y="20"/>
                </a:cubicBezTo>
                <a:cubicBezTo>
                  <a:pt x="501" y="20"/>
                  <a:pt x="503" y="20"/>
                  <a:pt x="500" y="20"/>
                </a:cubicBezTo>
                <a:cubicBezTo>
                  <a:pt x="496" y="19"/>
                  <a:pt x="499" y="19"/>
                  <a:pt x="495" y="19"/>
                </a:cubicBezTo>
                <a:cubicBezTo>
                  <a:pt x="495" y="19"/>
                  <a:pt x="487" y="18"/>
                  <a:pt x="484" y="17"/>
                </a:cubicBezTo>
                <a:cubicBezTo>
                  <a:pt x="449" y="13"/>
                  <a:pt x="414" y="13"/>
                  <a:pt x="378" y="13"/>
                </a:cubicBezTo>
                <a:cubicBezTo>
                  <a:pt x="372" y="13"/>
                  <a:pt x="372" y="13"/>
                  <a:pt x="362" y="13"/>
                </a:cubicBezTo>
                <a:cubicBezTo>
                  <a:pt x="354" y="13"/>
                  <a:pt x="355" y="13"/>
                  <a:pt x="348" y="13"/>
                </a:cubicBezTo>
                <a:cubicBezTo>
                  <a:pt x="347" y="13"/>
                  <a:pt x="338" y="13"/>
                  <a:pt x="337" y="13"/>
                </a:cubicBezTo>
                <a:cubicBezTo>
                  <a:pt x="336" y="13"/>
                  <a:pt x="338" y="13"/>
                  <a:pt x="336" y="13"/>
                </a:cubicBezTo>
                <a:cubicBezTo>
                  <a:pt x="330" y="13"/>
                  <a:pt x="308" y="14"/>
                  <a:pt x="296" y="15"/>
                </a:cubicBezTo>
                <a:cubicBezTo>
                  <a:pt x="281" y="16"/>
                  <a:pt x="264" y="16"/>
                  <a:pt x="245" y="18"/>
                </a:cubicBezTo>
                <a:cubicBezTo>
                  <a:pt x="263" y="16"/>
                  <a:pt x="277" y="15"/>
                  <a:pt x="282" y="15"/>
                </a:cubicBezTo>
                <a:cubicBezTo>
                  <a:pt x="264" y="15"/>
                  <a:pt x="232" y="17"/>
                  <a:pt x="215" y="18"/>
                </a:cubicBezTo>
                <a:cubicBezTo>
                  <a:pt x="174" y="21"/>
                  <a:pt x="123" y="26"/>
                  <a:pt x="76" y="31"/>
                </a:cubicBezTo>
                <a:cubicBezTo>
                  <a:pt x="73" y="31"/>
                  <a:pt x="71" y="31"/>
                  <a:pt x="71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3"/>
                  <a:pt x="57" y="33"/>
                  <a:pt x="56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3" y="32"/>
                  <a:pt x="63" y="32"/>
                  <a:pt x="63" y="32"/>
                </a:cubicBezTo>
                <a:cubicBezTo>
                  <a:pt x="109" y="27"/>
                  <a:pt x="155" y="23"/>
                  <a:pt x="201" y="19"/>
                </a:cubicBezTo>
                <a:cubicBezTo>
                  <a:pt x="222" y="18"/>
                  <a:pt x="276" y="14"/>
                  <a:pt x="307" y="13"/>
                </a:cubicBezTo>
                <a:cubicBezTo>
                  <a:pt x="326" y="12"/>
                  <a:pt x="336" y="11"/>
                  <a:pt x="327" y="11"/>
                </a:cubicBezTo>
                <a:cubicBezTo>
                  <a:pt x="302" y="12"/>
                  <a:pt x="281" y="13"/>
                  <a:pt x="258" y="14"/>
                </a:cubicBezTo>
                <a:cubicBezTo>
                  <a:pt x="254" y="14"/>
                  <a:pt x="249" y="14"/>
                  <a:pt x="255" y="14"/>
                </a:cubicBezTo>
                <a:cubicBezTo>
                  <a:pt x="303" y="11"/>
                  <a:pt x="358" y="9"/>
                  <a:pt x="397" y="9"/>
                </a:cubicBezTo>
                <a:cubicBezTo>
                  <a:pt x="419" y="9"/>
                  <a:pt x="419" y="9"/>
                  <a:pt x="419" y="9"/>
                </a:cubicBezTo>
                <a:cubicBezTo>
                  <a:pt x="429" y="9"/>
                  <a:pt x="429" y="9"/>
                  <a:pt x="429" y="9"/>
                </a:cubicBezTo>
                <a:cubicBezTo>
                  <a:pt x="428" y="9"/>
                  <a:pt x="424" y="9"/>
                  <a:pt x="425" y="9"/>
                </a:cubicBezTo>
                <a:cubicBezTo>
                  <a:pt x="379" y="8"/>
                  <a:pt x="343" y="8"/>
                  <a:pt x="295" y="10"/>
                </a:cubicBezTo>
                <a:cubicBezTo>
                  <a:pt x="276" y="10"/>
                  <a:pt x="276" y="10"/>
                  <a:pt x="276" y="10"/>
                </a:cubicBezTo>
                <a:cubicBezTo>
                  <a:pt x="260" y="11"/>
                  <a:pt x="238" y="13"/>
                  <a:pt x="218" y="14"/>
                </a:cubicBezTo>
                <a:cubicBezTo>
                  <a:pt x="213" y="14"/>
                  <a:pt x="215" y="14"/>
                  <a:pt x="213" y="14"/>
                </a:cubicBezTo>
                <a:cubicBezTo>
                  <a:pt x="167" y="18"/>
                  <a:pt x="126" y="22"/>
                  <a:pt x="87" y="25"/>
                </a:cubicBezTo>
                <a:cubicBezTo>
                  <a:pt x="121" y="22"/>
                  <a:pt x="157" y="19"/>
                  <a:pt x="190" y="16"/>
                </a:cubicBezTo>
                <a:cubicBezTo>
                  <a:pt x="195" y="16"/>
                  <a:pt x="197" y="15"/>
                  <a:pt x="200" y="15"/>
                </a:cubicBezTo>
                <a:cubicBezTo>
                  <a:pt x="229" y="13"/>
                  <a:pt x="271" y="10"/>
                  <a:pt x="306" y="9"/>
                </a:cubicBezTo>
                <a:cubicBezTo>
                  <a:pt x="311" y="8"/>
                  <a:pt x="312" y="8"/>
                  <a:pt x="298" y="8"/>
                </a:cubicBezTo>
                <a:cubicBezTo>
                  <a:pt x="302" y="8"/>
                  <a:pt x="304" y="8"/>
                  <a:pt x="310" y="8"/>
                </a:cubicBezTo>
                <a:cubicBezTo>
                  <a:pt x="310" y="8"/>
                  <a:pt x="309" y="8"/>
                  <a:pt x="307" y="8"/>
                </a:cubicBezTo>
                <a:cubicBezTo>
                  <a:pt x="326" y="7"/>
                  <a:pt x="329" y="7"/>
                  <a:pt x="347" y="6"/>
                </a:cubicBezTo>
                <a:cubicBezTo>
                  <a:pt x="351" y="6"/>
                  <a:pt x="352" y="6"/>
                  <a:pt x="349" y="6"/>
                </a:cubicBezTo>
                <a:cubicBezTo>
                  <a:pt x="334" y="6"/>
                  <a:pt x="320" y="7"/>
                  <a:pt x="306" y="7"/>
                </a:cubicBezTo>
                <a:cubicBezTo>
                  <a:pt x="297" y="8"/>
                  <a:pt x="291" y="8"/>
                  <a:pt x="284" y="9"/>
                </a:cubicBezTo>
                <a:cubicBezTo>
                  <a:pt x="275" y="9"/>
                  <a:pt x="275" y="9"/>
                  <a:pt x="275" y="9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50" y="10"/>
                  <a:pt x="250" y="10"/>
                  <a:pt x="250" y="10"/>
                </a:cubicBezTo>
                <a:cubicBezTo>
                  <a:pt x="232" y="11"/>
                  <a:pt x="212" y="13"/>
                  <a:pt x="194" y="14"/>
                </a:cubicBezTo>
                <a:cubicBezTo>
                  <a:pt x="180" y="16"/>
                  <a:pt x="167" y="16"/>
                  <a:pt x="150" y="18"/>
                </a:cubicBezTo>
                <a:cubicBezTo>
                  <a:pt x="157" y="17"/>
                  <a:pt x="168" y="16"/>
                  <a:pt x="179" y="15"/>
                </a:cubicBezTo>
                <a:cubicBezTo>
                  <a:pt x="215" y="12"/>
                  <a:pt x="257" y="9"/>
                  <a:pt x="288" y="8"/>
                </a:cubicBezTo>
                <a:cubicBezTo>
                  <a:pt x="291" y="7"/>
                  <a:pt x="284" y="7"/>
                  <a:pt x="281" y="7"/>
                </a:cubicBezTo>
                <a:cubicBezTo>
                  <a:pt x="256" y="9"/>
                  <a:pt x="256" y="9"/>
                  <a:pt x="256" y="9"/>
                </a:cubicBezTo>
                <a:cubicBezTo>
                  <a:pt x="251" y="9"/>
                  <a:pt x="258" y="9"/>
                  <a:pt x="254" y="9"/>
                </a:cubicBezTo>
                <a:cubicBezTo>
                  <a:pt x="231" y="11"/>
                  <a:pt x="211" y="12"/>
                  <a:pt x="185" y="14"/>
                </a:cubicBezTo>
                <a:cubicBezTo>
                  <a:pt x="182" y="14"/>
                  <a:pt x="176" y="15"/>
                  <a:pt x="180" y="14"/>
                </a:cubicBezTo>
                <a:cubicBezTo>
                  <a:pt x="173" y="15"/>
                  <a:pt x="173" y="15"/>
                  <a:pt x="173" y="15"/>
                </a:cubicBezTo>
                <a:cubicBezTo>
                  <a:pt x="166" y="15"/>
                  <a:pt x="173" y="15"/>
                  <a:pt x="171" y="15"/>
                </a:cubicBezTo>
                <a:cubicBezTo>
                  <a:pt x="167" y="15"/>
                  <a:pt x="158" y="16"/>
                  <a:pt x="153" y="16"/>
                </a:cubicBezTo>
                <a:cubicBezTo>
                  <a:pt x="122" y="20"/>
                  <a:pt x="97" y="22"/>
                  <a:pt x="62" y="26"/>
                </a:cubicBezTo>
                <a:cubicBezTo>
                  <a:pt x="85" y="23"/>
                  <a:pt x="115" y="20"/>
                  <a:pt x="146" y="17"/>
                </a:cubicBezTo>
                <a:cubicBezTo>
                  <a:pt x="153" y="16"/>
                  <a:pt x="145" y="17"/>
                  <a:pt x="150" y="16"/>
                </a:cubicBezTo>
                <a:cubicBezTo>
                  <a:pt x="173" y="15"/>
                  <a:pt x="173" y="15"/>
                  <a:pt x="173" y="15"/>
                </a:cubicBezTo>
                <a:cubicBezTo>
                  <a:pt x="195" y="13"/>
                  <a:pt x="195" y="13"/>
                  <a:pt x="195" y="13"/>
                </a:cubicBezTo>
                <a:cubicBezTo>
                  <a:pt x="228" y="10"/>
                  <a:pt x="228" y="10"/>
                  <a:pt x="228" y="10"/>
                </a:cubicBezTo>
                <a:cubicBezTo>
                  <a:pt x="238" y="9"/>
                  <a:pt x="245" y="9"/>
                  <a:pt x="257" y="8"/>
                </a:cubicBezTo>
                <a:cubicBezTo>
                  <a:pt x="261" y="8"/>
                  <a:pt x="259" y="8"/>
                  <a:pt x="267" y="7"/>
                </a:cubicBezTo>
                <a:cubicBezTo>
                  <a:pt x="268" y="7"/>
                  <a:pt x="258" y="7"/>
                  <a:pt x="264" y="7"/>
                </a:cubicBezTo>
                <a:cubicBezTo>
                  <a:pt x="270" y="7"/>
                  <a:pt x="265" y="7"/>
                  <a:pt x="269" y="7"/>
                </a:cubicBezTo>
                <a:cubicBezTo>
                  <a:pt x="275" y="7"/>
                  <a:pt x="277" y="6"/>
                  <a:pt x="281" y="6"/>
                </a:cubicBezTo>
                <a:cubicBezTo>
                  <a:pt x="327" y="4"/>
                  <a:pt x="327" y="4"/>
                  <a:pt x="327" y="4"/>
                </a:cubicBezTo>
                <a:cubicBezTo>
                  <a:pt x="331" y="4"/>
                  <a:pt x="319" y="4"/>
                  <a:pt x="325" y="4"/>
                </a:cubicBezTo>
                <a:cubicBezTo>
                  <a:pt x="332" y="4"/>
                  <a:pt x="352" y="3"/>
                  <a:pt x="357" y="3"/>
                </a:cubicBezTo>
                <a:cubicBezTo>
                  <a:pt x="375" y="3"/>
                  <a:pt x="385" y="2"/>
                  <a:pt x="405" y="3"/>
                </a:cubicBezTo>
                <a:cubicBezTo>
                  <a:pt x="411" y="3"/>
                  <a:pt x="405" y="2"/>
                  <a:pt x="408" y="2"/>
                </a:cubicBezTo>
                <a:cubicBezTo>
                  <a:pt x="421" y="2"/>
                  <a:pt x="428" y="3"/>
                  <a:pt x="442" y="3"/>
                </a:cubicBezTo>
                <a:cubicBezTo>
                  <a:pt x="450" y="3"/>
                  <a:pt x="465" y="4"/>
                  <a:pt x="477" y="6"/>
                </a:cubicBezTo>
                <a:cubicBezTo>
                  <a:pt x="477" y="5"/>
                  <a:pt x="468" y="4"/>
                  <a:pt x="462" y="4"/>
                </a:cubicBezTo>
                <a:cubicBezTo>
                  <a:pt x="466" y="4"/>
                  <a:pt x="479" y="5"/>
                  <a:pt x="484" y="6"/>
                </a:cubicBezTo>
                <a:cubicBezTo>
                  <a:pt x="503" y="8"/>
                  <a:pt x="520" y="11"/>
                  <a:pt x="538" y="17"/>
                </a:cubicBezTo>
                <a:cubicBezTo>
                  <a:pt x="542" y="19"/>
                  <a:pt x="547" y="21"/>
                  <a:pt x="551" y="23"/>
                </a:cubicBezTo>
                <a:cubicBezTo>
                  <a:pt x="556" y="26"/>
                  <a:pt x="560" y="30"/>
                  <a:pt x="563" y="35"/>
                </a:cubicBezTo>
                <a:cubicBezTo>
                  <a:pt x="566" y="41"/>
                  <a:pt x="566" y="46"/>
                  <a:pt x="567" y="51"/>
                </a:cubicBezTo>
                <a:cubicBezTo>
                  <a:pt x="568" y="56"/>
                  <a:pt x="569" y="62"/>
                  <a:pt x="570" y="67"/>
                </a:cubicBezTo>
                <a:cubicBezTo>
                  <a:pt x="570" y="74"/>
                  <a:pt x="571" y="77"/>
                  <a:pt x="571" y="83"/>
                </a:cubicBezTo>
                <a:cubicBezTo>
                  <a:pt x="571" y="85"/>
                  <a:pt x="571" y="84"/>
                  <a:pt x="571" y="83"/>
                </a:cubicBezTo>
                <a:cubicBezTo>
                  <a:pt x="574" y="107"/>
                  <a:pt x="575" y="162"/>
                  <a:pt x="576" y="178"/>
                </a:cubicBezTo>
                <a:cubicBezTo>
                  <a:pt x="576" y="185"/>
                  <a:pt x="576" y="175"/>
                  <a:pt x="576" y="180"/>
                </a:cubicBezTo>
                <a:cubicBezTo>
                  <a:pt x="577" y="189"/>
                  <a:pt x="577" y="204"/>
                  <a:pt x="577" y="210"/>
                </a:cubicBezTo>
                <a:cubicBezTo>
                  <a:pt x="578" y="280"/>
                  <a:pt x="578" y="280"/>
                  <a:pt x="578" y="280"/>
                </a:cubicBezTo>
                <a:cubicBezTo>
                  <a:pt x="578" y="285"/>
                  <a:pt x="578" y="293"/>
                  <a:pt x="578" y="295"/>
                </a:cubicBezTo>
                <a:cubicBezTo>
                  <a:pt x="578" y="306"/>
                  <a:pt x="579" y="325"/>
                  <a:pt x="578" y="337"/>
                </a:cubicBezTo>
                <a:close/>
                <a:moveTo>
                  <a:pt x="319" y="5"/>
                </a:moveTo>
                <a:cubicBezTo>
                  <a:pt x="307" y="5"/>
                  <a:pt x="303" y="6"/>
                  <a:pt x="287" y="6"/>
                </a:cubicBezTo>
                <a:cubicBezTo>
                  <a:pt x="284" y="7"/>
                  <a:pt x="280" y="7"/>
                  <a:pt x="272" y="7"/>
                </a:cubicBezTo>
                <a:cubicBezTo>
                  <a:pt x="271" y="8"/>
                  <a:pt x="250" y="8"/>
                  <a:pt x="251" y="9"/>
                </a:cubicBezTo>
                <a:cubicBezTo>
                  <a:pt x="261" y="8"/>
                  <a:pt x="269" y="8"/>
                  <a:pt x="275" y="8"/>
                </a:cubicBezTo>
                <a:cubicBezTo>
                  <a:pt x="279" y="7"/>
                  <a:pt x="274" y="7"/>
                  <a:pt x="277" y="7"/>
                </a:cubicBezTo>
                <a:cubicBezTo>
                  <a:pt x="321" y="5"/>
                  <a:pt x="321" y="5"/>
                  <a:pt x="321" y="5"/>
                </a:cubicBezTo>
                <a:cubicBezTo>
                  <a:pt x="321" y="5"/>
                  <a:pt x="316" y="5"/>
                  <a:pt x="319" y="5"/>
                </a:cubicBezTo>
                <a:close/>
                <a:moveTo>
                  <a:pt x="322" y="5"/>
                </a:moveTo>
                <a:cubicBezTo>
                  <a:pt x="324" y="5"/>
                  <a:pt x="324" y="5"/>
                  <a:pt x="324" y="5"/>
                </a:cubicBezTo>
                <a:cubicBezTo>
                  <a:pt x="334" y="5"/>
                  <a:pt x="326" y="5"/>
                  <a:pt x="322" y="5"/>
                </a:cubicBezTo>
                <a:close/>
                <a:moveTo>
                  <a:pt x="338" y="13"/>
                </a:moveTo>
                <a:cubicBezTo>
                  <a:pt x="337" y="13"/>
                  <a:pt x="337" y="13"/>
                  <a:pt x="337" y="13"/>
                </a:cubicBezTo>
                <a:cubicBezTo>
                  <a:pt x="337" y="13"/>
                  <a:pt x="337" y="13"/>
                  <a:pt x="338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DCD57-CDF3-4311-A2E7-20AE3B9EF350}"/>
              </a:ext>
            </a:extLst>
          </p:cNvPr>
          <p:cNvSpPr txBox="1"/>
          <p:nvPr/>
        </p:nvSpPr>
        <p:spPr>
          <a:xfrm>
            <a:off x="8925320" y="6550210"/>
            <a:ext cx="360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Bleyhl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 et al. 2021, </a:t>
            </a: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Ecol. Appl.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ian leopards' natural reproduction turned unsuccessful - Tehran Times">
            <a:extLst>
              <a:ext uri="{FF2B5EF4-FFF2-40B4-BE49-F238E27FC236}">
                <a16:creationId xmlns:a16="http://schemas.microsoft.com/office/drawing/2014/main" id="{A5D8D855-8FBA-4CBD-842F-6FBAF84E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b="11604"/>
          <a:stretch/>
        </p:blipFill>
        <p:spPr bwMode="auto">
          <a:xfrm>
            <a:off x="0" y="13"/>
            <a:ext cx="12191973" cy="685798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A4FD861-D190-4D17-BFDC-067B685B7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941" y="121935"/>
            <a:ext cx="2421512" cy="13622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5A8EE95-D9C0-4C05-A76C-B3FC883A4DBE}"/>
              </a:ext>
            </a:extLst>
          </p:cNvPr>
          <p:cNvSpPr txBox="1">
            <a:spLocks/>
          </p:cNvSpPr>
          <p:nvPr/>
        </p:nvSpPr>
        <p:spPr>
          <a:xfrm>
            <a:off x="440790" y="338128"/>
            <a:ext cx="9359703" cy="2925577"/>
          </a:xfrm>
          <a:prstGeom prst="rect">
            <a:avLst/>
          </a:prstGeom>
          <a:noFill/>
          <a:ln>
            <a:noFill/>
          </a:ln>
        </p:spPr>
        <p:txBody>
          <a:bodyPr wrap="square" lIns="120000" rIns="336000">
            <a:noAutofit/>
          </a:bodyPr>
          <a:lstStyle/>
          <a:p>
            <a:pPr marL="457189" indent="-457189">
              <a:spcBef>
                <a:spcPct val="0"/>
              </a:spcBef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GB" sz="26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The Caucasus has the potential to host a viable leopard metapopulation</a:t>
            </a:r>
          </a:p>
          <a:p>
            <a:pPr>
              <a:spcBef>
                <a:spcPct val="0"/>
              </a:spcBef>
              <a:spcAft>
                <a:spcPts val="2400"/>
              </a:spcAft>
            </a:pPr>
            <a:r>
              <a:rPr lang="en-GB" sz="2667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	</a:t>
            </a:r>
            <a:r>
              <a:rPr lang="en-GB" sz="2400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if the appropriate conservation 	measures are 	implemented </a:t>
            </a:r>
            <a:endParaRPr lang="en-GB" sz="2133" dirty="0"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Cavolini" panose="03000502040302020204" pitchFamily="66" charset="0"/>
              <a:ea typeface="+mj-ea"/>
              <a:cs typeface="Cavolini" panose="03000502040302020204" pitchFamily="66" charset="0"/>
            </a:endParaRPr>
          </a:p>
          <a:p>
            <a:pPr marL="457189" indent="-457189">
              <a:spcBef>
                <a:spcPct val="0"/>
              </a:spcBef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GB" sz="26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High mortality is the main constraints to population growth in the region</a:t>
            </a:r>
          </a:p>
          <a:p>
            <a:pPr marL="1219170" lvl="1" indent="-609585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Strict low enforcement against poaching</a:t>
            </a:r>
          </a:p>
          <a:p>
            <a:pPr marL="1219170" lvl="1" indent="-609585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Carnivore-adapted live stock husbandry</a:t>
            </a:r>
          </a:p>
          <a:p>
            <a:pPr marL="457189" indent="-457189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GB" sz="26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Prey restoration is also needed</a:t>
            </a:r>
          </a:p>
          <a:p>
            <a:pPr lvl="1"/>
            <a:endParaRPr lang="en-GB" sz="2667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volini" panose="03000502040302020204" pitchFamily="66" charset="0"/>
              <a:ea typeface="+mj-ea"/>
              <a:cs typeface="Cavolini" panose="03000502040302020204" pitchFamily="66" charset="0"/>
            </a:endParaRPr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FA99BD8F-D1BA-4C79-AB6F-3C3D8A65C043}"/>
              </a:ext>
            </a:extLst>
          </p:cNvPr>
          <p:cNvSpPr>
            <a:spLocks noChangeAspect="1" noEditPoints="1"/>
          </p:cNvSpPr>
          <p:nvPr/>
        </p:nvSpPr>
        <p:spPr bwMode="auto">
          <a:xfrm rot="6700479">
            <a:off x="6919347" y="4020724"/>
            <a:ext cx="1412508" cy="1072912"/>
          </a:xfrm>
          <a:custGeom>
            <a:avLst/>
            <a:gdLst>
              <a:gd name="T0" fmla="*/ 18 w 875"/>
              <a:gd name="T1" fmla="*/ 272 h 404"/>
              <a:gd name="T2" fmla="*/ 141 w 875"/>
              <a:gd name="T3" fmla="*/ 134 h 404"/>
              <a:gd name="T4" fmla="*/ 290 w 875"/>
              <a:gd name="T5" fmla="*/ 22 h 404"/>
              <a:gd name="T6" fmla="*/ 745 w 875"/>
              <a:gd name="T7" fmla="*/ 199 h 404"/>
              <a:gd name="T8" fmla="*/ 86 w 875"/>
              <a:gd name="T9" fmla="*/ 224 h 404"/>
              <a:gd name="T10" fmla="*/ 147 w 875"/>
              <a:gd name="T11" fmla="*/ 112 h 404"/>
              <a:gd name="T12" fmla="*/ 857 w 875"/>
              <a:gd name="T13" fmla="*/ 244 h 404"/>
              <a:gd name="T14" fmla="*/ 874 w 875"/>
              <a:gd name="T15" fmla="*/ 265 h 404"/>
              <a:gd name="T16" fmla="*/ 832 w 875"/>
              <a:gd name="T17" fmla="*/ 297 h 404"/>
              <a:gd name="T18" fmla="*/ 833 w 875"/>
              <a:gd name="T19" fmla="*/ 343 h 404"/>
              <a:gd name="T20" fmla="*/ 717 w 875"/>
              <a:gd name="T21" fmla="*/ 346 h 404"/>
              <a:gd name="T22" fmla="*/ 860 w 875"/>
              <a:gd name="T23" fmla="*/ 284 h 404"/>
              <a:gd name="T24" fmla="*/ 850 w 875"/>
              <a:gd name="T25" fmla="*/ 300 h 404"/>
              <a:gd name="T26" fmla="*/ 856 w 875"/>
              <a:gd name="T27" fmla="*/ 300 h 404"/>
              <a:gd name="T28" fmla="*/ 832 w 875"/>
              <a:gd name="T29" fmla="*/ 340 h 404"/>
              <a:gd name="T30" fmla="*/ 818 w 875"/>
              <a:gd name="T31" fmla="*/ 380 h 404"/>
              <a:gd name="T32" fmla="*/ 761 w 875"/>
              <a:gd name="T33" fmla="*/ 364 h 404"/>
              <a:gd name="T34" fmla="*/ 715 w 875"/>
              <a:gd name="T35" fmla="*/ 342 h 404"/>
              <a:gd name="T36" fmla="*/ 705 w 875"/>
              <a:gd name="T37" fmla="*/ 316 h 404"/>
              <a:gd name="T38" fmla="*/ 787 w 875"/>
              <a:gd name="T39" fmla="*/ 329 h 404"/>
              <a:gd name="T40" fmla="*/ 643 w 875"/>
              <a:gd name="T41" fmla="*/ 136 h 404"/>
              <a:gd name="T42" fmla="*/ 59 w 875"/>
              <a:gd name="T43" fmla="*/ 267 h 404"/>
              <a:gd name="T44" fmla="*/ 317 w 875"/>
              <a:gd name="T45" fmla="*/ 56 h 404"/>
              <a:gd name="T46" fmla="*/ 21 w 875"/>
              <a:gd name="T47" fmla="*/ 307 h 404"/>
              <a:gd name="T48" fmla="*/ 66 w 875"/>
              <a:gd name="T49" fmla="*/ 219 h 404"/>
              <a:gd name="T50" fmla="*/ 208 w 875"/>
              <a:gd name="T51" fmla="*/ 86 h 404"/>
              <a:gd name="T52" fmla="*/ 29 w 875"/>
              <a:gd name="T53" fmla="*/ 259 h 404"/>
              <a:gd name="T54" fmla="*/ 31 w 875"/>
              <a:gd name="T55" fmla="*/ 239 h 404"/>
              <a:gd name="T56" fmla="*/ 156 w 875"/>
              <a:gd name="T57" fmla="*/ 104 h 404"/>
              <a:gd name="T58" fmla="*/ 74 w 875"/>
              <a:gd name="T59" fmla="*/ 173 h 404"/>
              <a:gd name="T60" fmla="*/ 229 w 875"/>
              <a:gd name="T61" fmla="*/ 49 h 404"/>
              <a:gd name="T62" fmla="*/ 362 w 875"/>
              <a:gd name="T63" fmla="*/ 4 h 404"/>
              <a:gd name="T64" fmla="*/ 558 w 875"/>
              <a:gd name="T65" fmla="*/ 31 h 404"/>
              <a:gd name="T66" fmla="*/ 729 w 875"/>
              <a:gd name="T67" fmla="*/ 179 h 404"/>
              <a:gd name="T68" fmla="*/ 819 w 875"/>
              <a:gd name="T69" fmla="*/ 271 h 404"/>
              <a:gd name="T70" fmla="*/ 820 w 875"/>
              <a:gd name="T71" fmla="*/ 279 h 404"/>
              <a:gd name="T72" fmla="*/ 849 w 875"/>
              <a:gd name="T73" fmla="*/ 252 h 404"/>
              <a:gd name="T74" fmla="*/ 847 w 875"/>
              <a:gd name="T75" fmla="*/ 269 h 404"/>
              <a:gd name="T76" fmla="*/ 826 w 875"/>
              <a:gd name="T77" fmla="*/ 309 h 404"/>
              <a:gd name="T78" fmla="*/ 860 w 875"/>
              <a:gd name="T79" fmla="*/ 266 h 404"/>
              <a:gd name="T80" fmla="*/ 862 w 875"/>
              <a:gd name="T81" fmla="*/ 266 h 404"/>
              <a:gd name="T82" fmla="*/ 833 w 875"/>
              <a:gd name="T83" fmla="*/ 266 h 404"/>
              <a:gd name="T84" fmla="*/ 99 w 875"/>
              <a:gd name="T85" fmla="*/ 149 h 404"/>
              <a:gd name="T86" fmla="*/ 44 w 875"/>
              <a:gd name="T87" fmla="*/ 227 h 404"/>
              <a:gd name="T88" fmla="*/ 67 w 875"/>
              <a:gd name="T89" fmla="*/ 201 h 404"/>
              <a:gd name="T90" fmla="*/ 149 w 875"/>
              <a:gd name="T91" fmla="*/ 126 h 404"/>
              <a:gd name="T92" fmla="*/ 69 w 875"/>
              <a:gd name="T93" fmla="*/ 228 h 404"/>
              <a:gd name="T94" fmla="*/ 132 w 875"/>
              <a:gd name="T95" fmla="*/ 151 h 404"/>
              <a:gd name="T96" fmla="*/ 225 w 875"/>
              <a:gd name="T97" fmla="*/ 62 h 404"/>
              <a:gd name="T98" fmla="*/ 333 w 875"/>
              <a:gd name="T99" fmla="*/ 10 h 404"/>
              <a:gd name="T100" fmla="*/ 165 w 875"/>
              <a:gd name="T101" fmla="*/ 142 h 404"/>
              <a:gd name="T102" fmla="*/ 670 w 875"/>
              <a:gd name="T103" fmla="*/ 163 h 404"/>
              <a:gd name="T104" fmla="*/ 710 w 875"/>
              <a:gd name="T105" fmla="*/ 321 h 404"/>
              <a:gd name="T106" fmla="*/ 790 w 875"/>
              <a:gd name="T107" fmla="*/ 340 h 404"/>
              <a:gd name="T108" fmla="*/ 819 w 875"/>
              <a:gd name="T109" fmla="*/ 373 h 404"/>
              <a:gd name="T110" fmla="*/ 844 w 875"/>
              <a:gd name="T111" fmla="*/ 312 h 404"/>
              <a:gd name="T112" fmla="*/ 821 w 875"/>
              <a:gd name="T113" fmla="*/ 366 h 404"/>
              <a:gd name="T114" fmla="*/ 836 w 875"/>
              <a:gd name="T115" fmla="*/ 322 h 404"/>
              <a:gd name="T116" fmla="*/ 844 w 875"/>
              <a:gd name="T117" fmla="*/ 298 h 404"/>
              <a:gd name="T118" fmla="*/ 861 w 875"/>
              <a:gd name="T119" fmla="*/ 277 h 404"/>
              <a:gd name="T120" fmla="*/ 871 w 875"/>
              <a:gd name="T121" fmla="*/ 267 h 404"/>
              <a:gd name="T122" fmla="*/ 870 w 875"/>
              <a:gd name="T123" fmla="*/ 280 h 404"/>
              <a:gd name="T124" fmla="*/ 832 w 875"/>
              <a:gd name="T125" fmla="*/ 34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5" h="404">
                <a:moveTo>
                  <a:pt x="9" y="328"/>
                </a:moveTo>
                <a:cubicBezTo>
                  <a:pt x="9" y="327"/>
                  <a:pt x="10" y="326"/>
                  <a:pt x="11" y="325"/>
                </a:cubicBezTo>
                <a:cubicBezTo>
                  <a:pt x="10" y="326"/>
                  <a:pt x="10" y="327"/>
                  <a:pt x="9" y="328"/>
                </a:cubicBezTo>
                <a:close/>
                <a:moveTo>
                  <a:pt x="11" y="322"/>
                </a:moveTo>
                <a:cubicBezTo>
                  <a:pt x="10" y="323"/>
                  <a:pt x="9" y="323"/>
                  <a:pt x="9" y="325"/>
                </a:cubicBezTo>
                <a:cubicBezTo>
                  <a:pt x="10" y="324"/>
                  <a:pt x="11" y="323"/>
                  <a:pt x="11" y="322"/>
                </a:cubicBezTo>
                <a:close/>
                <a:moveTo>
                  <a:pt x="15" y="319"/>
                </a:moveTo>
                <a:cubicBezTo>
                  <a:pt x="15" y="318"/>
                  <a:pt x="15" y="318"/>
                  <a:pt x="16" y="316"/>
                </a:cubicBezTo>
                <a:cubicBezTo>
                  <a:pt x="15" y="317"/>
                  <a:pt x="15" y="317"/>
                  <a:pt x="15" y="317"/>
                </a:cubicBezTo>
                <a:cubicBezTo>
                  <a:pt x="14" y="318"/>
                  <a:pt x="15" y="318"/>
                  <a:pt x="15" y="319"/>
                </a:cubicBezTo>
                <a:close/>
                <a:moveTo>
                  <a:pt x="38" y="297"/>
                </a:moveTo>
                <a:cubicBezTo>
                  <a:pt x="38" y="296"/>
                  <a:pt x="38" y="296"/>
                  <a:pt x="38" y="295"/>
                </a:cubicBezTo>
                <a:cubicBezTo>
                  <a:pt x="38" y="296"/>
                  <a:pt x="37" y="297"/>
                  <a:pt x="37" y="298"/>
                </a:cubicBezTo>
                <a:lnTo>
                  <a:pt x="38" y="297"/>
                </a:lnTo>
                <a:close/>
                <a:moveTo>
                  <a:pt x="12" y="319"/>
                </a:moveTo>
                <a:cubicBezTo>
                  <a:pt x="12" y="319"/>
                  <a:pt x="12" y="319"/>
                  <a:pt x="12" y="320"/>
                </a:cubicBezTo>
                <a:cubicBezTo>
                  <a:pt x="12" y="320"/>
                  <a:pt x="13" y="319"/>
                  <a:pt x="13" y="318"/>
                </a:cubicBezTo>
                <a:cubicBezTo>
                  <a:pt x="13" y="318"/>
                  <a:pt x="13" y="318"/>
                  <a:pt x="12" y="319"/>
                </a:cubicBezTo>
                <a:close/>
                <a:moveTo>
                  <a:pt x="39" y="293"/>
                </a:moveTo>
                <a:cubicBezTo>
                  <a:pt x="39" y="294"/>
                  <a:pt x="39" y="294"/>
                  <a:pt x="39" y="294"/>
                </a:cubicBezTo>
                <a:cubicBezTo>
                  <a:pt x="40" y="293"/>
                  <a:pt x="40" y="293"/>
                  <a:pt x="41" y="293"/>
                </a:cubicBezTo>
                <a:cubicBezTo>
                  <a:pt x="41" y="292"/>
                  <a:pt x="40" y="292"/>
                  <a:pt x="39" y="293"/>
                </a:cubicBezTo>
                <a:close/>
                <a:moveTo>
                  <a:pt x="25" y="302"/>
                </a:moveTo>
                <a:cubicBezTo>
                  <a:pt x="24" y="302"/>
                  <a:pt x="24" y="303"/>
                  <a:pt x="24" y="304"/>
                </a:cubicBezTo>
                <a:cubicBezTo>
                  <a:pt x="24" y="304"/>
                  <a:pt x="25" y="302"/>
                  <a:pt x="25" y="302"/>
                </a:cubicBezTo>
                <a:close/>
                <a:moveTo>
                  <a:pt x="49" y="277"/>
                </a:moveTo>
                <a:cubicBezTo>
                  <a:pt x="49" y="278"/>
                  <a:pt x="49" y="278"/>
                  <a:pt x="48" y="280"/>
                </a:cubicBezTo>
                <a:cubicBezTo>
                  <a:pt x="48" y="280"/>
                  <a:pt x="48" y="280"/>
                  <a:pt x="48" y="280"/>
                </a:cubicBezTo>
                <a:cubicBezTo>
                  <a:pt x="47" y="281"/>
                  <a:pt x="47" y="281"/>
                  <a:pt x="46" y="282"/>
                </a:cubicBezTo>
                <a:cubicBezTo>
                  <a:pt x="46" y="283"/>
                  <a:pt x="46" y="284"/>
                  <a:pt x="46" y="284"/>
                </a:cubicBezTo>
                <a:cubicBezTo>
                  <a:pt x="46" y="284"/>
                  <a:pt x="47" y="283"/>
                  <a:pt x="47" y="283"/>
                </a:cubicBezTo>
                <a:cubicBezTo>
                  <a:pt x="47" y="283"/>
                  <a:pt x="47" y="282"/>
                  <a:pt x="47" y="281"/>
                </a:cubicBezTo>
                <a:cubicBezTo>
                  <a:pt x="48" y="281"/>
                  <a:pt x="49" y="280"/>
                  <a:pt x="50" y="279"/>
                </a:cubicBezTo>
                <a:cubicBezTo>
                  <a:pt x="49" y="279"/>
                  <a:pt x="50" y="277"/>
                  <a:pt x="51" y="275"/>
                </a:cubicBezTo>
                <a:cubicBezTo>
                  <a:pt x="50" y="276"/>
                  <a:pt x="50" y="277"/>
                  <a:pt x="49" y="277"/>
                </a:cubicBezTo>
                <a:close/>
                <a:moveTo>
                  <a:pt x="26" y="300"/>
                </a:moveTo>
                <a:cubicBezTo>
                  <a:pt x="27" y="299"/>
                  <a:pt x="27" y="299"/>
                  <a:pt x="27" y="299"/>
                </a:cubicBezTo>
                <a:cubicBezTo>
                  <a:pt x="27" y="299"/>
                  <a:pt x="27" y="299"/>
                  <a:pt x="27" y="298"/>
                </a:cubicBezTo>
                <a:cubicBezTo>
                  <a:pt x="27" y="298"/>
                  <a:pt x="26" y="299"/>
                  <a:pt x="26" y="300"/>
                </a:cubicBezTo>
                <a:close/>
                <a:moveTo>
                  <a:pt x="25" y="295"/>
                </a:moveTo>
                <a:cubicBezTo>
                  <a:pt x="26" y="294"/>
                  <a:pt x="26" y="293"/>
                  <a:pt x="26" y="292"/>
                </a:cubicBezTo>
                <a:cubicBezTo>
                  <a:pt x="26" y="293"/>
                  <a:pt x="25" y="295"/>
                  <a:pt x="25" y="295"/>
                </a:cubicBezTo>
                <a:close/>
                <a:moveTo>
                  <a:pt x="62" y="263"/>
                </a:moveTo>
                <a:cubicBezTo>
                  <a:pt x="63" y="262"/>
                  <a:pt x="64" y="261"/>
                  <a:pt x="64" y="260"/>
                </a:cubicBezTo>
                <a:cubicBezTo>
                  <a:pt x="63" y="261"/>
                  <a:pt x="63" y="262"/>
                  <a:pt x="62" y="263"/>
                </a:cubicBezTo>
                <a:close/>
                <a:moveTo>
                  <a:pt x="32" y="284"/>
                </a:moveTo>
                <a:cubicBezTo>
                  <a:pt x="31" y="285"/>
                  <a:pt x="31" y="285"/>
                  <a:pt x="30" y="286"/>
                </a:cubicBezTo>
                <a:cubicBezTo>
                  <a:pt x="31" y="286"/>
                  <a:pt x="32" y="285"/>
                  <a:pt x="32" y="284"/>
                </a:cubicBezTo>
                <a:close/>
                <a:moveTo>
                  <a:pt x="54" y="260"/>
                </a:moveTo>
                <a:cubicBezTo>
                  <a:pt x="55" y="261"/>
                  <a:pt x="53" y="262"/>
                  <a:pt x="54" y="262"/>
                </a:cubicBezTo>
                <a:cubicBezTo>
                  <a:pt x="55" y="261"/>
                  <a:pt x="54" y="261"/>
                  <a:pt x="55" y="259"/>
                </a:cubicBezTo>
                <a:cubicBezTo>
                  <a:pt x="55" y="259"/>
                  <a:pt x="55" y="260"/>
                  <a:pt x="54" y="260"/>
                </a:cubicBezTo>
                <a:close/>
                <a:moveTo>
                  <a:pt x="33" y="278"/>
                </a:moveTo>
                <a:cubicBezTo>
                  <a:pt x="33" y="279"/>
                  <a:pt x="34" y="277"/>
                  <a:pt x="35" y="276"/>
                </a:cubicBezTo>
                <a:cubicBezTo>
                  <a:pt x="35" y="275"/>
                  <a:pt x="33" y="277"/>
                  <a:pt x="33" y="278"/>
                </a:cubicBezTo>
                <a:close/>
                <a:moveTo>
                  <a:pt x="43" y="264"/>
                </a:moveTo>
                <a:cubicBezTo>
                  <a:pt x="42" y="265"/>
                  <a:pt x="41" y="266"/>
                  <a:pt x="41" y="267"/>
                </a:cubicBezTo>
                <a:cubicBezTo>
                  <a:pt x="40" y="268"/>
                  <a:pt x="42" y="265"/>
                  <a:pt x="41" y="267"/>
                </a:cubicBezTo>
                <a:cubicBezTo>
                  <a:pt x="42" y="266"/>
                  <a:pt x="43" y="265"/>
                  <a:pt x="43" y="264"/>
                </a:cubicBezTo>
                <a:close/>
                <a:moveTo>
                  <a:pt x="73" y="242"/>
                </a:moveTo>
                <a:cubicBezTo>
                  <a:pt x="73" y="241"/>
                  <a:pt x="72" y="243"/>
                  <a:pt x="72" y="244"/>
                </a:cubicBezTo>
                <a:cubicBezTo>
                  <a:pt x="72" y="245"/>
                  <a:pt x="73" y="242"/>
                  <a:pt x="73" y="242"/>
                </a:cubicBezTo>
                <a:close/>
                <a:moveTo>
                  <a:pt x="71" y="240"/>
                </a:moveTo>
                <a:cubicBezTo>
                  <a:pt x="70" y="241"/>
                  <a:pt x="70" y="242"/>
                  <a:pt x="70" y="242"/>
                </a:cubicBezTo>
                <a:cubicBezTo>
                  <a:pt x="69" y="243"/>
                  <a:pt x="70" y="243"/>
                  <a:pt x="70" y="243"/>
                </a:cubicBezTo>
                <a:cubicBezTo>
                  <a:pt x="70" y="241"/>
                  <a:pt x="72" y="241"/>
                  <a:pt x="71" y="240"/>
                </a:cubicBezTo>
                <a:close/>
                <a:moveTo>
                  <a:pt x="89" y="227"/>
                </a:moveTo>
                <a:cubicBezTo>
                  <a:pt x="88" y="228"/>
                  <a:pt x="88" y="229"/>
                  <a:pt x="87" y="230"/>
                </a:cubicBezTo>
                <a:cubicBezTo>
                  <a:pt x="88" y="229"/>
                  <a:pt x="89" y="228"/>
                  <a:pt x="89" y="227"/>
                </a:cubicBezTo>
                <a:close/>
                <a:moveTo>
                  <a:pt x="32" y="268"/>
                </a:moveTo>
                <a:cubicBezTo>
                  <a:pt x="32" y="270"/>
                  <a:pt x="32" y="270"/>
                  <a:pt x="32" y="270"/>
                </a:cubicBezTo>
                <a:cubicBezTo>
                  <a:pt x="33" y="269"/>
                  <a:pt x="33" y="268"/>
                  <a:pt x="33" y="268"/>
                </a:cubicBezTo>
                <a:cubicBezTo>
                  <a:pt x="34" y="267"/>
                  <a:pt x="33" y="267"/>
                  <a:pt x="32" y="268"/>
                </a:cubicBezTo>
                <a:close/>
                <a:moveTo>
                  <a:pt x="39" y="264"/>
                </a:moveTo>
                <a:cubicBezTo>
                  <a:pt x="40" y="263"/>
                  <a:pt x="40" y="262"/>
                  <a:pt x="41" y="262"/>
                </a:cubicBezTo>
                <a:cubicBezTo>
                  <a:pt x="41" y="261"/>
                  <a:pt x="39" y="263"/>
                  <a:pt x="39" y="264"/>
                </a:cubicBezTo>
                <a:close/>
                <a:moveTo>
                  <a:pt x="36" y="263"/>
                </a:moveTo>
                <a:cubicBezTo>
                  <a:pt x="35" y="264"/>
                  <a:pt x="37" y="262"/>
                  <a:pt x="36" y="264"/>
                </a:cubicBezTo>
                <a:cubicBezTo>
                  <a:pt x="36" y="264"/>
                  <a:pt x="36" y="263"/>
                  <a:pt x="36" y="263"/>
                </a:cubicBezTo>
                <a:cubicBezTo>
                  <a:pt x="38" y="261"/>
                  <a:pt x="39" y="259"/>
                  <a:pt x="41" y="257"/>
                </a:cubicBezTo>
                <a:cubicBezTo>
                  <a:pt x="41" y="255"/>
                  <a:pt x="41" y="256"/>
                  <a:pt x="41" y="255"/>
                </a:cubicBezTo>
                <a:cubicBezTo>
                  <a:pt x="40" y="256"/>
                  <a:pt x="40" y="256"/>
                  <a:pt x="40" y="257"/>
                </a:cubicBezTo>
                <a:cubicBezTo>
                  <a:pt x="39" y="258"/>
                  <a:pt x="39" y="257"/>
                  <a:pt x="38" y="258"/>
                </a:cubicBezTo>
                <a:cubicBezTo>
                  <a:pt x="39" y="259"/>
                  <a:pt x="38" y="260"/>
                  <a:pt x="38" y="261"/>
                </a:cubicBezTo>
                <a:cubicBezTo>
                  <a:pt x="37" y="262"/>
                  <a:pt x="36" y="262"/>
                  <a:pt x="36" y="263"/>
                </a:cubicBezTo>
                <a:close/>
                <a:moveTo>
                  <a:pt x="81" y="228"/>
                </a:moveTo>
                <a:cubicBezTo>
                  <a:pt x="80" y="229"/>
                  <a:pt x="81" y="229"/>
                  <a:pt x="81" y="229"/>
                </a:cubicBezTo>
                <a:cubicBezTo>
                  <a:pt x="81" y="229"/>
                  <a:pt x="82" y="228"/>
                  <a:pt x="82" y="227"/>
                </a:cubicBezTo>
                <a:cubicBezTo>
                  <a:pt x="83" y="227"/>
                  <a:pt x="82" y="228"/>
                  <a:pt x="81" y="228"/>
                </a:cubicBezTo>
                <a:cubicBezTo>
                  <a:pt x="80" y="229"/>
                  <a:pt x="81" y="227"/>
                  <a:pt x="82" y="227"/>
                </a:cubicBezTo>
                <a:cubicBezTo>
                  <a:pt x="82" y="226"/>
                  <a:pt x="81" y="228"/>
                  <a:pt x="81" y="228"/>
                </a:cubicBezTo>
                <a:close/>
                <a:moveTo>
                  <a:pt x="16" y="278"/>
                </a:moveTo>
                <a:cubicBezTo>
                  <a:pt x="17" y="277"/>
                  <a:pt x="18" y="276"/>
                  <a:pt x="18" y="275"/>
                </a:cubicBezTo>
                <a:cubicBezTo>
                  <a:pt x="17" y="276"/>
                  <a:pt x="16" y="276"/>
                  <a:pt x="16" y="278"/>
                </a:cubicBezTo>
                <a:close/>
                <a:moveTo>
                  <a:pt x="16" y="275"/>
                </a:moveTo>
                <a:cubicBezTo>
                  <a:pt x="16" y="276"/>
                  <a:pt x="16" y="277"/>
                  <a:pt x="15" y="277"/>
                </a:cubicBezTo>
                <a:cubicBezTo>
                  <a:pt x="15" y="278"/>
                  <a:pt x="16" y="276"/>
                  <a:pt x="16" y="275"/>
                </a:cubicBezTo>
                <a:close/>
                <a:moveTo>
                  <a:pt x="17" y="274"/>
                </a:moveTo>
                <a:cubicBezTo>
                  <a:pt x="17" y="274"/>
                  <a:pt x="18" y="274"/>
                  <a:pt x="18" y="274"/>
                </a:cubicBezTo>
                <a:cubicBezTo>
                  <a:pt x="18" y="273"/>
                  <a:pt x="18" y="273"/>
                  <a:pt x="18" y="272"/>
                </a:cubicBezTo>
                <a:cubicBezTo>
                  <a:pt x="18" y="273"/>
                  <a:pt x="18" y="273"/>
                  <a:pt x="17" y="274"/>
                </a:cubicBezTo>
                <a:close/>
                <a:moveTo>
                  <a:pt x="83" y="225"/>
                </a:moveTo>
                <a:cubicBezTo>
                  <a:pt x="84" y="226"/>
                  <a:pt x="85" y="223"/>
                  <a:pt x="86" y="223"/>
                </a:cubicBezTo>
                <a:cubicBezTo>
                  <a:pt x="86" y="222"/>
                  <a:pt x="84" y="224"/>
                  <a:pt x="83" y="225"/>
                </a:cubicBezTo>
                <a:close/>
                <a:moveTo>
                  <a:pt x="8" y="276"/>
                </a:moveTo>
                <a:cubicBezTo>
                  <a:pt x="7" y="277"/>
                  <a:pt x="6" y="279"/>
                  <a:pt x="6" y="280"/>
                </a:cubicBezTo>
                <a:cubicBezTo>
                  <a:pt x="7" y="279"/>
                  <a:pt x="7" y="278"/>
                  <a:pt x="8" y="276"/>
                </a:cubicBezTo>
                <a:close/>
                <a:moveTo>
                  <a:pt x="91" y="216"/>
                </a:moveTo>
                <a:cubicBezTo>
                  <a:pt x="91" y="216"/>
                  <a:pt x="90" y="217"/>
                  <a:pt x="89" y="218"/>
                </a:cubicBezTo>
                <a:cubicBezTo>
                  <a:pt x="90" y="218"/>
                  <a:pt x="91" y="217"/>
                  <a:pt x="91" y="216"/>
                </a:cubicBezTo>
                <a:close/>
                <a:moveTo>
                  <a:pt x="33" y="255"/>
                </a:moveTo>
                <a:cubicBezTo>
                  <a:pt x="33" y="257"/>
                  <a:pt x="32" y="257"/>
                  <a:pt x="31" y="258"/>
                </a:cubicBezTo>
                <a:cubicBezTo>
                  <a:pt x="32" y="258"/>
                  <a:pt x="34" y="254"/>
                  <a:pt x="33" y="255"/>
                </a:cubicBezTo>
                <a:close/>
                <a:moveTo>
                  <a:pt x="50" y="243"/>
                </a:moveTo>
                <a:cubicBezTo>
                  <a:pt x="50" y="244"/>
                  <a:pt x="52" y="241"/>
                  <a:pt x="52" y="240"/>
                </a:cubicBezTo>
                <a:cubicBezTo>
                  <a:pt x="52" y="240"/>
                  <a:pt x="52" y="240"/>
                  <a:pt x="52" y="239"/>
                </a:cubicBezTo>
                <a:cubicBezTo>
                  <a:pt x="51" y="240"/>
                  <a:pt x="51" y="242"/>
                  <a:pt x="50" y="243"/>
                </a:cubicBezTo>
                <a:close/>
                <a:moveTo>
                  <a:pt x="18" y="267"/>
                </a:moveTo>
                <a:cubicBezTo>
                  <a:pt x="19" y="266"/>
                  <a:pt x="20" y="265"/>
                  <a:pt x="21" y="263"/>
                </a:cubicBezTo>
                <a:cubicBezTo>
                  <a:pt x="20" y="264"/>
                  <a:pt x="19" y="265"/>
                  <a:pt x="18" y="267"/>
                </a:cubicBezTo>
                <a:close/>
                <a:moveTo>
                  <a:pt x="96" y="211"/>
                </a:moveTo>
                <a:cubicBezTo>
                  <a:pt x="97" y="209"/>
                  <a:pt x="99" y="208"/>
                  <a:pt x="99" y="206"/>
                </a:cubicBezTo>
                <a:cubicBezTo>
                  <a:pt x="98" y="208"/>
                  <a:pt x="96" y="209"/>
                  <a:pt x="95" y="211"/>
                </a:cubicBezTo>
                <a:cubicBezTo>
                  <a:pt x="96" y="211"/>
                  <a:pt x="96" y="211"/>
                  <a:pt x="96" y="211"/>
                </a:cubicBezTo>
                <a:close/>
                <a:moveTo>
                  <a:pt x="41" y="244"/>
                </a:moveTo>
                <a:cubicBezTo>
                  <a:pt x="41" y="244"/>
                  <a:pt x="40" y="245"/>
                  <a:pt x="40" y="245"/>
                </a:cubicBezTo>
                <a:cubicBezTo>
                  <a:pt x="40" y="245"/>
                  <a:pt x="40" y="246"/>
                  <a:pt x="40" y="246"/>
                </a:cubicBezTo>
                <a:cubicBezTo>
                  <a:pt x="41" y="246"/>
                  <a:pt x="41" y="245"/>
                  <a:pt x="41" y="244"/>
                </a:cubicBezTo>
                <a:close/>
                <a:moveTo>
                  <a:pt x="101" y="204"/>
                </a:moveTo>
                <a:cubicBezTo>
                  <a:pt x="100" y="205"/>
                  <a:pt x="100" y="205"/>
                  <a:pt x="100" y="206"/>
                </a:cubicBezTo>
                <a:cubicBezTo>
                  <a:pt x="100" y="206"/>
                  <a:pt x="101" y="205"/>
                  <a:pt x="101" y="205"/>
                </a:cubicBezTo>
                <a:cubicBezTo>
                  <a:pt x="100" y="205"/>
                  <a:pt x="102" y="204"/>
                  <a:pt x="102" y="203"/>
                </a:cubicBezTo>
                <a:cubicBezTo>
                  <a:pt x="101" y="203"/>
                  <a:pt x="101" y="204"/>
                  <a:pt x="101" y="204"/>
                </a:cubicBezTo>
                <a:close/>
                <a:moveTo>
                  <a:pt x="106" y="200"/>
                </a:moveTo>
                <a:cubicBezTo>
                  <a:pt x="104" y="201"/>
                  <a:pt x="105" y="199"/>
                  <a:pt x="104" y="200"/>
                </a:cubicBezTo>
                <a:cubicBezTo>
                  <a:pt x="105" y="201"/>
                  <a:pt x="103" y="202"/>
                  <a:pt x="103" y="203"/>
                </a:cubicBezTo>
                <a:cubicBezTo>
                  <a:pt x="104" y="201"/>
                  <a:pt x="105" y="202"/>
                  <a:pt x="106" y="200"/>
                </a:cubicBezTo>
                <a:close/>
                <a:moveTo>
                  <a:pt x="37" y="240"/>
                </a:moveTo>
                <a:cubicBezTo>
                  <a:pt x="37" y="241"/>
                  <a:pt x="37" y="241"/>
                  <a:pt x="37" y="242"/>
                </a:cubicBezTo>
                <a:cubicBezTo>
                  <a:pt x="38" y="241"/>
                  <a:pt x="39" y="239"/>
                  <a:pt x="37" y="240"/>
                </a:cubicBezTo>
                <a:close/>
                <a:moveTo>
                  <a:pt x="110" y="195"/>
                </a:moveTo>
                <a:cubicBezTo>
                  <a:pt x="111" y="194"/>
                  <a:pt x="111" y="193"/>
                  <a:pt x="112" y="192"/>
                </a:cubicBezTo>
                <a:cubicBezTo>
                  <a:pt x="113" y="191"/>
                  <a:pt x="113" y="192"/>
                  <a:pt x="112" y="193"/>
                </a:cubicBezTo>
                <a:cubicBezTo>
                  <a:pt x="114" y="192"/>
                  <a:pt x="113" y="191"/>
                  <a:pt x="115" y="189"/>
                </a:cubicBezTo>
                <a:cubicBezTo>
                  <a:pt x="115" y="189"/>
                  <a:pt x="115" y="189"/>
                  <a:pt x="114" y="190"/>
                </a:cubicBezTo>
                <a:cubicBezTo>
                  <a:pt x="113" y="191"/>
                  <a:pt x="114" y="189"/>
                  <a:pt x="115" y="189"/>
                </a:cubicBezTo>
                <a:cubicBezTo>
                  <a:pt x="113" y="191"/>
                  <a:pt x="111" y="192"/>
                  <a:pt x="110" y="195"/>
                </a:cubicBezTo>
                <a:close/>
                <a:moveTo>
                  <a:pt x="80" y="205"/>
                </a:moveTo>
                <a:cubicBezTo>
                  <a:pt x="79" y="207"/>
                  <a:pt x="78" y="208"/>
                  <a:pt x="78" y="209"/>
                </a:cubicBezTo>
                <a:cubicBezTo>
                  <a:pt x="79" y="208"/>
                  <a:pt x="80" y="206"/>
                  <a:pt x="80" y="205"/>
                </a:cubicBezTo>
                <a:close/>
                <a:moveTo>
                  <a:pt x="60" y="219"/>
                </a:moveTo>
                <a:cubicBezTo>
                  <a:pt x="59" y="219"/>
                  <a:pt x="59" y="220"/>
                  <a:pt x="59" y="220"/>
                </a:cubicBezTo>
                <a:cubicBezTo>
                  <a:pt x="60" y="219"/>
                  <a:pt x="59" y="220"/>
                  <a:pt x="60" y="220"/>
                </a:cubicBezTo>
                <a:cubicBezTo>
                  <a:pt x="60" y="219"/>
                  <a:pt x="60" y="219"/>
                  <a:pt x="60" y="219"/>
                </a:cubicBezTo>
                <a:close/>
                <a:moveTo>
                  <a:pt x="79" y="197"/>
                </a:moveTo>
                <a:cubicBezTo>
                  <a:pt x="80" y="196"/>
                  <a:pt x="81" y="195"/>
                  <a:pt x="81" y="193"/>
                </a:cubicBezTo>
                <a:cubicBezTo>
                  <a:pt x="81" y="195"/>
                  <a:pt x="79" y="196"/>
                  <a:pt x="79" y="197"/>
                </a:cubicBezTo>
                <a:close/>
                <a:moveTo>
                  <a:pt x="57" y="203"/>
                </a:moveTo>
                <a:cubicBezTo>
                  <a:pt x="57" y="203"/>
                  <a:pt x="57" y="204"/>
                  <a:pt x="56" y="204"/>
                </a:cubicBezTo>
                <a:cubicBezTo>
                  <a:pt x="57" y="204"/>
                  <a:pt x="57" y="203"/>
                  <a:pt x="58" y="203"/>
                </a:cubicBezTo>
                <a:cubicBezTo>
                  <a:pt x="59" y="201"/>
                  <a:pt x="57" y="204"/>
                  <a:pt x="57" y="203"/>
                </a:cubicBezTo>
                <a:close/>
                <a:moveTo>
                  <a:pt x="41" y="214"/>
                </a:moveTo>
                <a:cubicBezTo>
                  <a:pt x="42" y="213"/>
                  <a:pt x="43" y="212"/>
                  <a:pt x="43" y="211"/>
                </a:cubicBezTo>
                <a:cubicBezTo>
                  <a:pt x="43" y="212"/>
                  <a:pt x="41" y="214"/>
                  <a:pt x="41" y="214"/>
                </a:cubicBezTo>
                <a:close/>
                <a:moveTo>
                  <a:pt x="104" y="173"/>
                </a:moveTo>
                <a:cubicBezTo>
                  <a:pt x="105" y="173"/>
                  <a:pt x="105" y="173"/>
                  <a:pt x="105" y="173"/>
                </a:cubicBezTo>
                <a:cubicBezTo>
                  <a:pt x="105" y="172"/>
                  <a:pt x="105" y="172"/>
                  <a:pt x="105" y="172"/>
                </a:cubicBezTo>
                <a:cubicBezTo>
                  <a:pt x="105" y="171"/>
                  <a:pt x="104" y="173"/>
                  <a:pt x="104" y="173"/>
                </a:cubicBezTo>
                <a:close/>
                <a:moveTo>
                  <a:pt x="63" y="190"/>
                </a:moveTo>
                <a:cubicBezTo>
                  <a:pt x="63" y="191"/>
                  <a:pt x="62" y="192"/>
                  <a:pt x="62" y="192"/>
                </a:cubicBezTo>
                <a:cubicBezTo>
                  <a:pt x="62" y="193"/>
                  <a:pt x="60" y="194"/>
                  <a:pt x="60" y="196"/>
                </a:cubicBezTo>
                <a:cubicBezTo>
                  <a:pt x="61" y="195"/>
                  <a:pt x="61" y="194"/>
                  <a:pt x="63" y="193"/>
                </a:cubicBezTo>
                <a:cubicBezTo>
                  <a:pt x="63" y="192"/>
                  <a:pt x="62" y="193"/>
                  <a:pt x="62" y="193"/>
                </a:cubicBezTo>
                <a:cubicBezTo>
                  <a:pt x="62" y="192"/>
                  <a:pt x="64" y="191"/>
                  <a:pt x="63" y="190"/>
                </a:cubicBezTo>
                <a:close/>
                <a:moveTo>
                  <a:pt x="108" y="165"/>
                </a:moveTo>
                <a:cubicBezTo>
                  <a:pt x="108" y="164"/>
                  <a:pt x="107" y="165"/>
                  <a:pt x="106" y="166"/>
                </a:cubicBezTo>
                <a:cubicBezTo>
                  <a:pt x="105" y="167"/>
                  <a:pt x="107" y="165"/>
                  <a:pt x="106" y="167"/>
                </a:cubicBezTo>
                <a:cubicBezTo>
                  <a:pt x="107" y="166"/>
                  <a:pt x="107" y="166"/>
                  <a:pt x="108" y="165"/>
                </a:cubicBezTo>
                <a:close/>
                <a:moveTo>
                  <a:pt x="75" y="176"/>
                </a:moveTo>
                <a:cubicBezTo>
                  <a:pt x="74" y="178"/>
                  <a:pt x="73" y="179"/>
                  <a:pt x="72" y="180"/>
                </a:cubicBezTo>
                <a:cubicBezTo>
                  <a:pt x="72" y="180"/>
                  <a:pt x="75" y="177"/>
                  <a:pt x="75" y="176"/>
                </a:cubicBezTo>
                <a:close/>
                <a:moveTo>
                  <a:pt x="69" y="177"/>
                </a:moveTo>
                <a:cubicBezTo>
                  <a:pt x="69" y="178"/>
                  <a:pt x="68" y="178"/>
                  <a:pt x="67" y="180"/>
                </a:cubicBezTo>
                <a:cubicBezTo>
                  <a:pt x="68" y="179"/>
                  <a:pt x="69" y="178"/>
                  <a:pt x="69" y="177"/>
                </a:cubicBezTo>
                <a:close/>
                <a:moveTo>
                  <a:pt x="84" y="168"/>
                </a:moveTo>
                <a:cubicBezTo>
                  <a:pt x="85" y="168"/>
                  <a:pt x="86" y="167"/>
                  <a:pt x="87" y="166"/>
                </a:cubicBezTo>
                <a:cubicBezTo>
                  <a:pt x="86" y="167"/>
                  <a:pt x="85" y="167"/>
                  <a:pt x="84" y="168"/>
                </a:cubicBezTo>
                <a:close/>
                <a:moveTo>
                  <a:pt x="94" y="159"/>
                </a:moveTo>
                <a:cubicBezTo>
                  <a:pt x="93" y="160"/>
                  <a:pt x="93" y="160"/>
                  <a:pt x="93" y="160"/>
                </a:cubicBezTo>
                <a:cubicBezTo>
                  <a:pt x="94" y="160"/>
                  <a:pt x="94" y="159"/>
                  <a:pt x="95" y="158"/>
                </a:cubicBezTo>
                <a:cubicBezTo>
                  <a:pt x="95" y="158"/>
                  <a:pt x="94" y="158"/>
                  <a:pt x="94" y="159"/>
                </a:cubicBezTo>
                <a:close/>
                <a:moveTo>
                  <a:pt x="96" y="156"/>
                </a:moveTo>
                <a:cubicBezTo>
                  <a:pt x="97" y="156"/>
                  <a:pt x="98" y="155"/>
                  <a:pt x="98" y="154"/>
                </a:cubicBezTo>
                <a:cubicBezTo>
                  <a:pt x="99" y="154"/>
                  <a:pt x="97" y="155"/>
                  <a:pt x="96" y="156"/>
                </a:cubicBezTo>
                <a:close/>
                <a:moveTo>
                  <a:pt x="141" y="134"/>
                </a:moveTo>
                <a:cubicBezTo>
                  <a:pt x="141" y="134"/>
                  <a:pt x="141" y="134"/>
                  <a:pt x="141" y="134"/>
                </a:cubicBezTo>
                <a:cubicBezTo>
                  <a:pt x="141" y="133"/>
                  <a:pt x="142" y="133"/>
                  <a:pt x="142" y="133"/>
                </a:cubicBezTo>
                <a:cubicBezTo>
                  <a:pt x="143" y="133"/>
                  <a:pt x="142" y="132"/>
                  <a:pt x="143" y="132"/>
                </a:cubicBezTo>
                <a:cubicBezTo>
                  <a:pt x="144" y="130"/>
                  <a:pt x="142" y="133"/>
                  <a:pt x="142" y="132"/>
                </a:cubicBezTo>
                <a:cubicBezTo>
                  <a:pt x="141" y="132"/>
                  <a:pt x="139" y="135"/>
                  <a:pt x="141" y="134"/>
                </a:cubicBezTo>
                <a:close/>
                <a:moveTo>
                  <a:pt x="146" y="129"/>
                </a:moveTo>
                <a:cubicBezTo>
                  <a:pt x="145" y="129"/>
                  <a:pt x="145" y="129"/>
                  <a:pt x="145" y="129"/>
                </a:cubicBezTo>
                <a:cubicBezTo>
                  <a:pt x="144" y="130"/>
                  <a:pt x="144" y="130"/>
                  <a:pt x="143" y="131"/>
                </a:cubicBezTo>
                <a:cubicBezTo>
                  <a:pt x="144" y="131"/>
                  <a:pt x="144" y="130"/>
                  <a:pt x="144" y="130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6" y="130"/>
                  <a:pt x="146" y="129"/>
                  <a:pt x="146" y="129"/>
                </a:cubicBezTo>
                <a:close/>
                <a:moveTo>
                  <a:pt x="152" y="126"/>
                </a:moveTo>
                <a:cubicBezTo>
                  <a:pt x="151" y="126"/>
                  <a:pt x="151" y="127"/>
                  <a:pt x="150" y="128"/>
                </a:cubicBezTo>
                <a:cubicBezTo>
                  <a:pt x="151" y="127"/>
                  <a:pt x="152" y="127"/>
                  <a:pt x="152" y="126"/>
                </a:cubicBezTo>
                <a:close/>
                <a:moveTo>
                  <a:pt x="110" y="144"/>
                </a:moveTo>
                <a:cubicBezTo>
                  <a:pt x="112" y="143"/>
                  <a:pt x="111" y="142"/>
                  <a:pt x="110" y="142"/>
                </a:cubicBezTo>
                <a:cubicBezTo>
                  <a:pt x="109" y="144"/>
                  <a:pt x="110" y="143"/>
                  <a:pt x="110" y="144"/>
                </a:cubicBezTo>
                <a:close/>
                <a:moveTo>
                  <a:pt x="108" y="145"/>
                </a:moveTo>
                <a:cubicBezTo>
                  <a:pt x="109" y="143"/>
                  <a:pt x="111" y="142"/>
                  <a:pt x="111" y="141"/>
                </a:cubicBezTo>
                <a:cubicBezTo>
                  <a:pt x="110" y="142"/>
                  <a:pt x="108" y="143"/>
                  <a:pt x="108" y="145"/>
                </a:cubicBezTo>
                <a:close/>
                <a:moveTo>
                  <a:pt x="112" y="142"/>
                </a:moveTo>
                <a:cubicBezTo>
                  <a:pt x="113" y="141"/>
                  <a:pt x="114" y="140"/>
                  <a:pt x="114" y="139"/>
                </a:cubicBezTo>
                <a:cubicBezTo>
                  <a:pt x="113" y="140"/>
                  <a:pt x="113" y="141"/>
                  <a:pt x="112" y="142"/>
                </a:cubicBezTo>
                <a:cubicBezTo>
                  <a:pt x="112" y="142"/>
                  <a:pt x="112" y="141"/>
                  <a:pt x="112" y="142"/>
                </a:cubicBezTo>
                <a:close/>
                <a:moveTo>
                  <a:pt x="118" y="137"/>
                </a:moveTo>
                <a:cubicBezTo>
                  <a:pt x="117" y="139"/>
                  <a:pt x="117" y="139"/>
                  <a:pt x="117" y="139"/>
                </a:cubicBezTo>
                <a:cubicBezTo>
                  <a:pt x="119" y="137"/>
                  <a:pt x="120" y="137"/>
                  <a:pt x="118" y="137"/>
                </a:cubicBezTo>
                <a:close/>
                <a:moveTo>
                  <a:pt x="158" y="121"/>
                </a:moveTo>
                <a:cubicBezTo>
                  <a:pt x="159" y="121"/>
                  <a:pt x="160" y="120"/>
                  <a:pt x="160" y="119"/>
                </a:cubicBezTo>
                <a:cubicBezTo>
                  <a:pt x="159" y="120"/>
                  <a:pt x="158" y="120"/>
                  <a:pt x="158" y="121"/>
                </a:cubicBezTo>
                <a:close/>
                <a:moveTo>
                  <a:pt x="171" y="112"/>
                </a:moveTo>
                <a:cubicBezTo>
                  <a:pt x="173" y="109"/>
                  <a:pt x="176" y="108"/>
                  <a:pt x="177" y="106"/>
                </a:cubicBezTo>
                <a:cubicBezTo>
                  <a:pt x="175" y="108"/>
                  <a:pt x="173" y="109"/>
                  <a:pt x="171" y="111"/>
                </a:cubicBezTo>
                <a:cubicBezTo>
                  <a:pt x="171" y="111"/>
                  <a:pt x="171" y="111"/>
                  <a:pt x="171" y="110"/>
                </a:cubicBezTo>
                <a:cubicBezTo>
                  <a:pt x="169" y="111"/>
                  <a:pt x="170" y="112"/>
                  <a:pt x="171" y="112"/>
                </a:cubicBezTo>
                <a:close/>
                <a:moveTo>
                  <a:pt x="133" y="123"/>
                </a:moveTo>
                <a:cubicBezTo>
                  <a:pt x="132" y="122"/>
                  <a:pt x="131" y="125"/>
                  <a:pt x="132" y="125"/>
                </a:cubicBezTo>
                <a:cubicBezTo>
                  <a:pt x="133" y="124"/>
                  <a:pt x="132" y="123"/>
                  <a:pt x="133" y="123"/>
                </a:cubicBezTo>
                <a:close/>
                <a:moveTo>
                  <a:pt x="133" y="123"/>
                </a:moveTo>
                <a:cubicBezTo>
                  <a:pt x="134" y="123"/>
                  <a:pt x="134" y="122"/>
                  <a:pt x="135" y="121"/>
                </a:cubicBezTo>
                <a:cubicBezTo>
                  <a:pt x="134" y="121"/>
                  <a:pt x="133" y="122"/>
                  <a:pt x="133" y="123"/>
                </a:cubicBezTo>
                <a:close/>
                <a:moveTo>
                  <a:pt x="185" y="101"/>
                </a:moveTo>
                <a:cubicBezTo>
                  <a:pt x="184" y="101"/>
                  <a:pt x="183" y="101"/>
                  <a:pt x="183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1"/>
                  <a:pt x="184" y="101"/>
                  <a:pt x="185" y="101"/>
                </a:cubicBezTo>
                <a:close/>
                <a:moveTo>
                  <a:pt x="152" y="111"/>
                </a:moveTo>
                <a:cubicBezTo>
                  <a:pt x="152" y="110"/>
                  <a:pt x="151" y="110"/>
                  <a:pt x="152" y="109"/>
                </a:cubicBezTo>
                <a:cubicBezTo>
                  <a:pt x="151" y="110"/>
                  <a:pt x="150" y="112"/>
                  <a:pt x="152" y="111"/>
                </a:cubicBezTo>
                <a:close/>
                <a:moveTo>
                  <a:pt x="187" y="71"/>
                </a:moveTo>
                <a:cubicBezTo>
                  <a:pt x="186" y="72"/>
                  <a:pt x="186" y="73"/>
                  <a:pt x="185" y="74"/>
                </a:cubicBezTo>
                <a:cubicBezTo>
                  <a:pt x="187" y="73"/>
                  <a:pt x="187" y="72"/>
                  <a:pt x="187" y="71"/>
                </a:cubicBezTo>
                <a:close/>
                <a:moveTo>
                  <a:pt x="215" y="55"/>
                </a:moveTo>
                <a:cubicBezTo>
                  <a:pt x="216" y="55"/>
                  <a:pt x="216" y="54"/>
                  <a:pt x="217" y="54"/>
                </a:cubicBezTo>
                <a:cubicBezTo>
                  <a:pt x="218" y="54"/>
                  <a:pt x="216" y="55"/>
                  <a:pt x="216" y="55"/>
                </a:cubicBezTo>
                <a:cubicBezTo>
                  <a:pt x="217" y="55"/>
                  <a:pt x="218" y="54"/>
                  <a:pt x="219" y="53"/>
                </a:cubicBezTo>
                <a:cubicBezTo>
                  <a:pt x="218" y="54"/>
                  <a:pt x="218" y="54"/>
                  <a:pt x="217" y="53"/>
                </a:cubicBezTo>
                <a:cubicBezTo>
                  <a:pt x="218" y="52"/>
                  <a:pt x="220" y="52"/>
                  <a:pt x="221" y="51"/>
                </a:cubicBezTo>
                <a:cubicBezTo>
                  <a:pt x="220" y="51"/>
                  <a:pt x="220" y="52"/>
                  <a:pt x="219" y="52"/>
                </a:cubicBezTo>
                <a:cubicBezTo>
                  <a:pt x="217" y="53"/>
                  <a:pt x="216" y="54"/>
                  <a:pt x="215" y="54"/>
                </a:cubicBezTo>
                <a:cubicBezTo>
                  <a:pt x="215" y="55"/>
                  <a:pt x="216" y="54"/>
                  <a:pt x="215" y="55"/>
                </a:cubicBezTo>
                <a:close/>
                <a:moveTo>
                  <a:pt x="229" y="47"/>
                </a:moveTo>
                <a:cubicBezTo>
                  <a:pt x="228" y="47"/>
                  <a:pt x="227" y="49"/>
                  <a:pt x="227" y="48"/>
                </a:cubicBezTo>
                <a:cubicBezTo>
                  <a:pt x="226" y="48"/>
                  <a:pt x="226" y="49"/>
                  <a:pt x="226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29" y="48"/>
                  <a:pt x="229" y="48"/>
                  <a:pt x="229" y="47"/>
                </a:cubicBezTo>
                <a:close/>
                <a:moveTo>
                  <a:pt x="231" y="47"/>
                </a:moveTo>
                <a:cubicBezTo>
                  <a:pt x="231" y="47"/>
                  <a:pt x="232" y="46"/>
                  <a:pt x="233" y="45"/>
                </a:cubicBezTo>
                <a:cubicBezTo>
                  <a:pt x="232" y="45"/>
                  <a:pt x="232" y="45"/>
                  <a:pt x="232" y="45"/>
                </a:cubicBezTo>
                <a:cubicBezTo>
                  <a:pt x="231" y="46"/>
                  <a:pt x="231" y="46"/>
                  <a:pt x="231" y="46"/>
                </a:cubicBezTo>
                <a:cubicBezTo>
                  <a:pt x="231" y="46"/>
                  <a:pt x="231" y="46"/>
                  <a:pt x="230" y="47"/>
                </a:cubicBezTo>
                <a:cubicBezTo>
                  <a:pt x="231" y="47"/>
                  <a:pt x="230" y="47"/>
                  <a:pt x="231" y="47"/>
                </a:cubicBezTo>
                <a:close/>
                <a:moveTo>
                  <a:pt x="236" y="45"/>
                </a:moveTo>
                <a:cubicBezTo>
                  <a:pt x="237" y="44"/>
                  <a:pt x="238" y="44"/>
                  <a:pt x="239" y="43"/>
                </a:cubicBezTo>
                <a:cubicBezTo>
                  <a:pt x="238" y="43"/>
                  <a:pt x="237" y="45"/>
                  <a:pt x="235" y="45"/>
                </a:cubicBezTo>
                <a:cubicBezTo>
                  <a:pt x="235" y="45"/>
                  <a:pt x="236" y="45"/>
                  <a:pt x="236" y="45"/>
                </a:cubicBezTo>
                <a:close/>
                <a:moveTo>
                  <a:pt x="241" y="42"/>
                </a:moveTo>
                <a:cubicBezTo>
                  <a:pt x="241" y="42"/>
                  <a:pt x="242" y="42"/>
                  <a:pt x="242" y="41"/>
                </a:cubicBezTo>
                <a:cubicBezTo>
                  <a:pt x="242" y="41"/>
                  <a:pt x="241" y="41"/>
                  <a:pt x="241" y="41"/>
                </a:cubicBezTo>
                <a:cubicBezTo>
                  <a:pt x="240" y="42"/>
                  <a:pt x="240" y="42"/>
                  <a:pt x="241" y="42"/>
                </a:cubicBezTo>
                <a:close/>
                <a:moveTo>
                  <a:pt x="243" y="41"/>
                </a:moveTo>
                <a:cubicBezTo>
                  <a:pt x="244" y="41"/>
                  <a:pt x="243" y="41"/>
                  <a:pt x="244" y="41"/>
                </a:cubicBezTo>
                <a:cubicBezTo>
                  <a:pt x="244" y="40"/>
                  <a:pt x="243" y="40"/>
                  <a:pt x="243" y="40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43" y="41"/>
                  <a:pt x="242" y="41"/>
                  <a:pt x="243" y="41"/>
                </a:cubicBezTo>
                <a:close/>
                <a:moveTo>
                  <a:pt x="247" y="38"/>
                </a:moveTo>
                <a:cubicBezTo>
                  <a:pt x="246" y="39"/>
                  <a:pt x="244" y="39"/>
                  <a:pt x="243" y="39"/>
                </a:cubicBezTo>
                <a:cubicBezTo>
                  <a:pt x="243" y="40"/>
                  <a:pt x="246" y="39"/>
                  <a:pt x="247" y="38"/>
                </a:cubicBezTo>
                <a:close/>
                <a:moveTo>
                  <a:pt x="262" y="32"/>
                </a:moveTo>
                <a:cubicBezTo>
                  <a:pt x="263" y="32"/>
                  <a:pt x="264" y="31"/>
                  <a:pt x="264" y="31"/>
                </a:cubicBezTo>
                <a:cubicBezTo>
                  <a:pt x="263" y="31"/>
                  <a:pt x="263" y="32"/>
                  <a:pt x="262" y="31"/>
                </a:cubicBezTo>
                <a:cubicBezTo>
                  <a:pt x="261" y="32"/>
                  <a:pt x="261" y="33"/>
                  <a:pt x="262" y="32"/>
                </a:cubicBezTo>
                <a:close/>
                <a:moveTo>
                  <a:pt x="273" y="27"/>
                </a:moveTo>
                <a:cubicBezTo>
                  <a:pt x="272" y="28"/>
                  <a:pt x="272" y="28"/>
                  <a:pt x="272" y="28"/>
                </a:cubicBezTo>
                <a:cubicBezTo>
                  <a:pt x="273" y="28"/>
                  <a:pt x="274" y="27"/>
                  <a:pt x="275" y="27"/>
                </a:cubicBezTo>
                <a:lnTo>
                  <a:pt x="273" y="27"/>
                </a:lnTo>
                <a:close/>
                <a:moveTo>
                  <a:pt x="281" y="24"/>
                </a:moveTo>
                <a:cubicBezTo>
                  <a:pt x="280" y="24"/>
                  <a:pt x="281" y="24"/>
                  <a:pt x="280" y="25"/>
                </a:cubicBezTo>
                <a:cubicBezTo>
                  <a:pt x="280" y="25"/>
                  <a:pt x="279" y="25"/>
                  <a:pt x="278" y="26"/>
                </a:cubicBezTo>
                <a:cubicBezTo>
                  <a:pt x="280" y="25"/>
                  <a:pt x="281" y="25"/>
                  <a:pt x="282" y="24"/>
                </a:cubicBezTo>
                <a:cubicBezTo>
                  <a:pt x="283" y="24"/>
                  <a:pt x="280" y="25"/>
                  <a:pt x="281" y="24"/>
                </a:cubicBezTo>
                <a:close/>
                <a:moveTo>
                  <a:pt x="282" y="23"/>
                </a:moveTo>
                <a:cubicBezTo>
                  <a:pt x="283" y="23"/>
                  <a:pt x="284" y="22"/>
                  <a:pt x="285" y="22"/>
                </a:cubicBezTo>
                <a:cubicBezTo>
                  <a:pt x="284" y="22"/>
                  <a:pt x="283" y="22"/>
                  <a:pt x="282" y="22"/>
                </a:cubicBezTo>
                <a:cubicBezTo>
                  <a:pt x="282" y="23"/>
                  <a:pt x="283" y="22"/>
                  <a:pt x="282" y="23"/>
                </a:cubicBezTo>
                <a:close/>
                <a:moveTo>
                  <a:pt x="290" y="22"/>
                </a:moveTo>
                <a:cubicBezTo>
                  <a:pt x="292" y="21"/>
                  <a:pt x="294" y="20"/>
                  <a:pt x="296" y="20"/>
                </a:cubicBezTo>
                <a:cubicBezTo>
                  <a:pt x="297" y="19"/>
                  <a:pt x="294" y="20"/>
                  <a:pt x="293" y="20"/>
                </a:cubicBezTo>
                <a:cubicBezTo>
                  <a:pt x="292" y="20"/>
                  <a:pt x="293" y="20"/>
                  <a:pt x="291" y="21"/>
                </a:cubicBezTo>
                <a:cubicBezTo>
                  <a:pt x="289" y="21"/>
                  <a:pt x="289" y="21"/>
                  <a:pt x="288" y="21"/>
                </a:cubicBezTo>
                <a:cubicBezTo>
                  <a:pt x="288" y="22"/>
                  <a:pt x="288" y="22"/>
                  <a:pt x="290" y="22"/>
                </a:cubicBezTo>
                <a:close/>
                <a:moveTo>
                  <a:pt x="290" y="20"/>
                </a:moveTo>
                <a:cubicBezTo>
                  <a:pt x="292" y="20"/>
                  <a:pt x="293" y="19"/>
                  <a:pt x="295" y="19"/>
                </a:cubicBezTo>
                <a:cubicBezTo>
                  <a:pt x="294" y="19"/>
                  <a:pt x="291" y="19"/>
                  <a:pt x="290" y="20"/>
                </a:cubicBezTo>
                <a:close/>
                <a:moveTo>
                  <a:pt x="297" y="17"/>
                </a:moveTo>
                <a:cubicBezTo>
                  <a:pt x="298" y="17"/>
                  <a:pt x="298" y="17"/>
                  <a:pt x="299" y="17"/>
                </a:cubicBezTo>
                <a:cubicBezTo>
                  <a:pt x="300" y="17"/>
                  <a:pt x="298" y="17"/>
                  <a:pt x="299" y="16"/>
                </a:cubicBezTo>
                <a:cubicBezTo>
                  <a:pt x="298" y="16"/>
                  <a:pt x="298" y="17"/>
                  <a:pt x="297" y="17"/>
                </a:cubicBezTo>
                <a:cubicBezTo>
                  <a:pt x="298" y="17"/>
                  <a:pt x="298" y="17"/>
                  <a:pt x="297" y="17"/>
                </a:cubicBezTo>
                <a:close/>
                <a:moveTo>
                  <a:pt x="308" y="13"/>
                </a:moveTo>
                <a:cubicBezTo>
                  <a:pt x="308" y="14"/>
                  <a:pt x="308" y="14"/>
                  <a:pt x="307" y="14"/>
                </a:cubicBezTo>
                <a:cubicBezTo>
                  <a:pt x="307" y="14"/>
                  <a:pt x="308" y="14"/>
                  <a:pt x="309" y="14"/>
                </a:cubicBezTo>
                <a:cubicBezTo>
                  <a:pt x="308" y="14"/>
                  <a:pt x="309" y="13"/>
                  <a:pt x="308" y="13"/>
                </a:cubicBezTo>
                <a:close/>
                <a:moveTo>
                  <a:pt x="431" y="1"/>
                </a:moveTo>
                <a:cubicBezTo>
                  <a:pt x="430" y="1"/>
                  <a:pt x="429" y="0"/>
                  <a:pt x="427" y="0"/>
                </a:cubicBezTo>
                <a:cubicBezTo>
                  <a:pt x="426" y="0"/>
                  <a:pt x="427" y="1"/>
                  <a:pt x="426" y="1"/>
                </a:cubicBezTo>
                <a:cubicBezTo>
                  <a:pt x="428" y="1"/>
                  <a:pt x="430" y="1"/>
                  <a:pt x="431" y="1"/>
                </a:cubicBezTo>
                <a:close/>
                <a:moveTo>
                  <a:pt x="460" y="2"/>
                </a:moveTo>
                <a:cubicBezTo>
                  <a:pt x="461" y="2"/>
                  <a:pt x="462" y="2"/>
                  <a:pt x="463" y="2"/>
                </a:cubicBezTo>
                <a:cubicBezTo>
                  <a:pt x="463" y="2"/>
                  <a:pt x="461" y="1"/>
                  <a:pt x="460" y="2"/>
                </a:cubicBezTo>
                <a:close/>
                <a:moveTo>
                  <a:pt x="500" y="10"/>
                </a:moveTo>
                <a:cubicBezTo>
                  <a:pt x="498" y="9"/>
                  <a:pt x="497" y="9"/>
                  <a:pt x="495" y="9"/>
                </a:cubicBezTo>
                <a:cubicBezTo>
                  <a:pt x="495" y="9"/>
                  <a:pt x="498" y="10"/>
                  <a:pt x="500" y="10"/>
                </a:cubicBezTo>
                <a:close/>
                <a:moveTo>
                  <a:pt x="512" y="13"/>
                </a:moveTo>
                <a:cubicBezTo>
                  <a:pt x="514" y="13"/>
                  <a:pt x="517" y="14"/>
                  <a:pt x="517" y="14"/>
                </a:cubicBezTo>
                <a:cubicBezTo>
                  <a:pt x="516" y="13"/>
                  <a:pt x="513" y="13"/>
                  <a:pt x="512" y="13"/>
                </a:cubicBezTo>
                <a:close/>
                <a:moveTo>
                  <a:pt x="545" y="23"/>
                </a:moveTo>
                <a:cubicBezTo>
                  <a:pt x="546" y="24"/>
                  <a:pt x="547" y="24"/>
                  <a:pt x="548" y="25"/>
                </a:cubicBezTo>
                <a:cubicBezTo>
                  <a:pt x="549" y="25"/>
                  <a:pt x="546" y="23"/>
                  <a:pt x="545" y="23"/>
                </a:cubicBezTo>
                <a:close/>
                <a:moveTo>
                  <a:pt x="578" y="40"/>
                </a:moveTo>
                <a:cubicBezTo>
                  <a:pt x="578" y="40"/>
                  <a:pt x="577" y="39"/>
                  <a:pt x="576" y="39"/>
                </a:cubicBezTo>
                <a:cubicBezTo>
                  <a:pt x="577" y="40"/>
                  <a:pt x="576" y="40"/>
                  <a:pt x="577" y="40"/>
                </a:cubicBezTo>
                <a:cubicBezTo>
                  <a:pt x="577" y="40"/>
                  <a:pt x="578" y="40"/>
                  <a:pt x="578" y="40"/>
                </a:cubicBezTo>
                <a:close/>
                <a:moveTo>
                  <a:pt x="642" y="137"/>
                </a:moveTo>
                <a:cubicBezTo>
                  <a:pt x="644" y="139"/>
                  <a:pt x="646" y="140"/>
                  <a:pt x="648" y="142"/>
                </a:cubicBezTo>
                <a:cubicBezTo>
                  <a:pt x="647" y="141"/>
                  <a:pt x="644" y="138"/>
                  <a:pt x="642" y="137"/>
                </a:cubicBezTo>
                <a:close/>
                <a:moveTo>
                  <a:pt x="650" y="144"/>
                </a:moveTo>
                <a:cubicBezTo>
                  <a:pt x="650" y="143"/>
                  <a:pt x="649" y="143"/>
                  <a:pt x="648" y="142"/>
                </a:cubicBezTo>
                <a:cubicBezTo>
                  <a:pt x="649" y="143"/>
                  <a:pt x="649" y="144"/>
                  <a:pt x="650" y="144"/>
                </a:cubicBezTo>
                <a:close/>
                <a:moveTo>
                  <a:pt x="633" y="74"/>
                </a:moveTo>
                <a:cubicBezTo>
                  <a:pt x="635" y="75"/>
                  <a:pt x="635" y="76"/>
                  <a:pt x="637" y="77"/>
                </a:cubicBezTo>
                <a:cubicBezTo>
                  <a:pt x="636" y="75"/>
                  <a:pt x="634" y="74"/>
                  <a:pt x="632" y="73"/>
                </a:cubicBezTo>
                <a:cubicBezTo>
                  <a:pt x="633" y="74"/>
                  <a:pt x="632" y="74"/>
                  <a:pt x="633" y="74"/>
                </a:cubicBezTo>
                <a:cubicBezTo>
                  <a:pt x="633" y="74"/>
                  <a:pt x="633" y="74"/>
                  <a:pt x="633" y="74"/>
                </a:cubicBezTo>
                <a:close/>
                <a:moveTo>
                  <a:pt x="640" y="83"/>
                </a:moveTo>
                <a:cubicBezTo>
                  <a:pt x="640" y="82"/>
                  <a:pt x="642" y="83"/>
                  <a:pt x="641" y="82"/>
                </a:cubicBezTo>
                <a:cubicBezTo>
                  <a:pt x="640" y="81"/>
                  <a:pt x="640" y="82"/>
                  <a:pt x="640" y="83"/>
                </a:cubicBezTo>
                <a:close/>
                <a:moveTo>
                  <a:pt x="641" y="81"/>
                </a:moveTo>
                <a:cubicBezTo>
                  <a:pt x="641" y="80"/>
                  <a:pt x="640" y="80"/>
                  <a:pt x="639" y="79"/>
                </a:cubicBezTo>
                <a:cubicBezTo>
                  <a:pt x="639" y="79"/>
                  <a:pt x="639" y="80"/>
                  <a:pt x="640" y="80"/>
                </a:cubicBezTo>
                <a:cubicBezTo>
                  <a:pt x="641" y="81"/>
                  <a:pt x="641" y="81"/>
                  <a:pt x="641" y="81"/>
                </a:cubicBezTo>
                <a:close/>
                <a:moveTo>
                  <a:pt x="701" y="139"/>
                </a:moveTo>
                <a:cubicBezTo>
                  <a:pt x="700" y="138"/>
                  <a:pt x="700" y="138"/>
                  <a:pt x="699" y="137"/>
                </a:cubicBezTo>
                <a:cubicBezTo>
                  <a:pt x="699" y="138"/>
                  <a:pt x="699" y="137"/>
                  <a:pt x="699" y="137"/>
                </a:cubicBezTo>
                <a:cubicBezTo>
                  <a:pt x="699" y="138"/>
                  <a:pt x="700" y="138"/>
                  <a:pt x="701" y="139"/>
                </a:cubicBezTo>
                <a:close/>
                <a:moveTo>
                  <a:pt x="705" y="142"/>
                </a:moveTo>
                <a:cubicBezTo>
                  <a:pt x="704" y="141"/>
                  <a:pt x="704" y="140"/>
                  <a:pt x="703" y="141"/>
                </a:cubicBezTo>
                <a:cubicBezTo>
                  <a:pt x="704" y="141"/>
                  <a:pt x="705" y="142"/>
                  <a:pt x="705" y="142"/>
                </a:cubicBezTo>
                <a:close/>
                <a:moveTo>
                  <a:pt x="714" y="155"/>
                </a:moveTo>
                <a:cubicBezTo>
                  <a:pt x="712" y="151"/>
                  <a:pt x="709" y="149"/>
                  <a:pt x="706" y="146"/>
                </a:cubicBezTo>
                <a:cubicBezTo>
                  <a:pt x="708" y="148"/>
                  <a:pt x="710" y="151"/>
                  <a:pt x="712" y="153"/>
                </a:cubicBezTo>
                <a:cubicBezTo>
                  <a:pt x="712" y="152"/>
                  <a:pt x="713" y="154"/>
                  <a:pt x="714" y="155"/>
                </a:cubicBezTo>
                <a:close/>
                <a:moveTo>
                  <a:pt x="713" y="154"/>
                </a:moveTo>
                <a:cubicBezTo>
                  <a:pt x="713" y="155"/>
                  <a:pt x="715" y="156"/>
                  <a:pt x="715" y="157"/>
                </a:cubicBezTo>
                <a:cubicBezTo>
                  <a:pt x="715" y="156"/>
                  <a:pt x="714" y="155"/>
                  <a:pt x="713" y="154"/>
                </a:cubicBezTo>
                <a:close/>
                <a:moveTo>
                  <a:pt x="716" y="158"/>
                </a:moveTo>
                <a:cubicBezTo>
                  <a:pt x="717" y="159"/>
                  <a:pt x="718" y="161"/>
                  <a:pt x="719" y="162"/>
                </a:cubicBezTo>
                <a:cubicBezTo>
                  <a:pt x="719" y="161"/>
                  <a:pt x="717" y="159"/>
                  <a:pt x="716" y="158"/>
                </a:cubicBezTo>
                <a:close/>
                <a:moveTo>
                  <a:pt x="718" y="162"/>
                </a:moveTo>
                <a:cubicBezTo>
                  <a:pt x="719" y="163"/>
                  <a:pt x="719" y="164"/>
                  <a:pt x="719" y="165"/>
                </a:cubicBezTo>
                <a:cubicBezTo>
                  <a:pt x="720" y="165"/>
                  <a:pt x="721" y="166"/>
                  <a:pt x="721" y="165"/>
                </a:cubicBezTo>
                <a:cubicBezTo>
                  <a:pt x="720" y="165"/>
                  <a:pt x="719" y="163"/>
                  <a:pt x="718" y="162"/>
                </a:cubicBezTo>
                <a:close/>
                <a:moveTo>
                  <a:pt x="726" y="163"/>
                </a:moveTo>
                <a:cubicBezTo>
                  <a:pt x="726" y="162"/>
                  <a:pt x="726" y="162"/>
                  <a:pt x="725" y="161"/>
                </a:cubicBezTo>
                <a:cubicBezTo>
                  <a:pt x="725" y="161"/>
                  <a:pt x="725" y="161"/>
                  <a:pt x="725" y="161"/>
                </a:cubicBezTo>
                <a:cubicBezTo>
                  <a:pt x="724" y="161"/>
                  <a:pt x="725" y="163"/>
                  <a:pt x="726" y="163"/>
                </a:cubicBezTo>
                <a:close/>
                <a:moveTo>
                  <a:pt x="731" y="178"/>
                </a:moveTo>
                <a:cubicBezTo>
                  <a:pt x="730" y="176"/>
                  <a:pt x="731" y="179"/>
                  <a:pt x="732" y="178"/>
                </a:cubicBezTo>
                <a:cubicBezTo>
                  <a:pt x="732" y="177"/>
                  <a:pt x="730" y="177"/>
                  <a:pt x="730" y="176"/>
                </a:cubicBezTo>
                <a:cubicBezTo>
                  <a:pt x="730" y="176"/>
                  <a:pt x="730" y="178"/>
                  <a:pt x="730" y="176"/>
                </a:cubicBezTo>
                <a:cubicBezTo>
                  <a:pt x="729" y="176"/>
                  <a:pt x="729" y="176"/>
                  <a:pt x="729" y="176"/>
                </a:cubicBezTo>
                <a:cubicBezTo>
                  <a:pt x="730" y="177"/>
                  <a:pt x="730" y="177"/>
                  <a:pt x="730" y="177"/>
                </a:cubicBezTo>
                <a:cubicBezTo>
                  <a:pt x="730" y="178"/>
                  <a:pt x="732" y="181"/>
                  <a:pt x="734" y="182"/>
                </a:cubicBezTo>
                <a:cubicBezTo>
                  <a:pt x="734" y="182"/>
                  <a:pt x="734" y="182"/>
                  <a:pt x="734" y="182"/>
                </a:cubicBezTo>
                <a:cubicBezTo>
                  <a:pt x="733" y="181"/>
                  <a:pt x="732" y="179"/>
                  <a:pt x="731" y="178"/>
                </a:cubicBezTo>
                <a:close/>
                <a:moveTo>
                  <a:pt x="728" y="166"/>
                </a:moveTo>
                <a:cubicBezTo>
                  <a:pt x="729" y="168"/>
                  <a:pt x="731" y="170"/>
                  <a:pt x="732" y="171"/>
                </a:cubicBezTo>
                <a:cubicBezTo>
                  <a:pt x="731" y="169"/>
                  <a:pt x="730" y="168"/>
                  <a:pt x="728" y="166"/>
                </a:cubicBezTo>
                <a:close/>
                <a:moveTo>
                  <a:pt x="737" y="187"/>
                </a:moveTo>
                <a:cubicBezTo>
                  <a:pt x="737" y="186"/>
                  <a:pt x="736" y="185"/>
                  <a:pt x="735" y="184"/>
                </a:cubicBezTo>
                <a:cubicBezTo>
                  <a:pt x="735" y="185"/>
                  <a:pt x="735" y="185"/>
                  <a:pt x="735" y="187"/>
                </a:cubicBezTo>
                <a:cubicBezTo>
                  <a:pt x="736" y="186"/>
                  <a:pt x="736" y="186"/>
                  <a:pt x="737" y="187"/>
                </a:cubicBezTo>
                <a:close/>
                <a:moveTo>
                  <a:pt x="737" y="186"/>
                </a:moveTo>
                <a:cubicBezTo>
                  <a:pt x="737" y="187"/>
                  <a:pt x="738" y="188"/>
                  <a:pt x="739" y="190"/>
                </a:cubicBezTo>
                <a:cubicBezTo>
                  <a:pt x="738" y="188"/>
                  <a:pt x="738" y="187"/>
                  <a:pt x="737" y="186"/>
                </a:cubicBezTo>
                <a:close/>
                <a:moveTo>
                  <a:pt x="745" y="199"/>
                </a:moveTo>
                <a:cubicBezTo>
                  <a:pt x="744" y="197"/>
                  <a:pt x="742" y="195"/>
                  <a:pt x="741" y="193"/>
                </a:cubicBezTo>
                <a:cubicBezTo>
                  <a:pt x="740" y="193"/>
                  <a:pt x="744" y="197"/>
                  <a:pt x="744" y="199"/>
                </a:cubicBezTo>
                <a:cubicBezTo>
                  <a:pt x="745" y="199"/>
                  <a:pt x="744" y="198"/>
                  <a:pt x="745" y="199"/>
                </a:cubicBezTo>
                <a:close/>
                <a:moveTo>
                  <a:pt x="741" y="192"/>
                </a:moveTo>
                <a:cubicBezTo>
                  <a:pt x="742" y="194"/>
                  <a:pt x="744" y="196"/>
                  <a:pt x="745" y="198"/>
                </a:cubicBezTo>
                <a:cubicBezTo>
                  <a:pt x="745" y="196"/>
                  <a:pt x="743" y="194"/>
                  <a:pt x="741" y="192"/>
                </a:cubicBezTo>
                <a:close/>
                <a:moveTo>
                  <a:pt x="745" y="196"/>
                </a:moveTo>
                <a:cubicBezTo>
                  <a:pt x="745" y="196"/>
                  <a:pt x="747" y="198"/>
                  <a:pt x="747" y="199"/>
                </a:cubicBezTo>
                <a:cubicBezTo>
                  <a:pt x="747" y="198"/>
                  <a:pt x="746" y="197"/>
                  <a:pt x="745" y="196"/>
                </a:cubicBezTo>
                <a:close/>
                <a:moveTo>
                  <a:pt x="749" y="203"/>
                </a:moveTo>
                <a:cubicBezTo>
                  <a:pt x="747" y="201"/>
                  <a:pt x="747" y="199"/>
                  <a:pt x="746" y="198"/>
                </a:cubicBezTo>
                <a:cubicBezTo>
                  <a:pt x="746" y="199"/>
                  <a:pt x="747" y="201"/>
                  <a:pt x="749" y="203"/>
                </a:cubicBezTo>
                <a:close/>
                <a:moveTo>
                  <a:pt x="750" y="207"/>
                </a:moveTo>
                <a:cubicBezTo>
                  <a:pt x="749" y="205"/>
                  <a:pt x="751" y="207"/>
                  <a:pt x="751" y="208"/>
                </a:cubicBezTo>
                <a:cubicBezTo>
                  <a:pt x="751" y="209"/>
                  <a:pt x="750" y="208"/>
                  <a:pt x="750" y="207"/>
                </a:cubicBezTo>
                <a:cubicBezTo>
                  <a:pt x="749" y="208"/>
                  <a:pt x="751" y="208"/>
                  <a:pt x="751" y="209"/>
                </a:cubicBezTo>
                <a:cubicBezTo>
                  <a:pt x="752" y="210"/>
                  <a:pt x="755" y="213"/>
                  <a:pt x="756" y="215"/>
                </a:cubicBezTo>
                <a:cubicBezTo>
                  <a:pt x="757" y="215"/>
                  <a:pt x="754" y="211"/>
                  <a:pt x="753" y="211"/>
                </a:cubicBezTo>
                <a:cubicBezTo>
                  <a:pt x="754" y="211"/>
                  <a:pt x="752" y="209"/>
                  <a:pt x="753" y="209"/>
                </a:cubicBezTo>
                <a:cubicBezTo>
                  <a:pt x="751" y="207"/>
                  <a:pt x="749" y="206"/>
                  <a:pt x="747" y="203"/>
                </a:cubicBezTo>
                <a:cubicBezTo>
                  <a:pt x="747" y="204"/>
                  <a:pt x="748" y="206"/>
                  <a:pt x="750" y="207"/>
                </a:cubicBezTo>
                <a:close/>
                <a:moveTo>
                  <a:pt x="755" y="215"/>
                </a:moveTo>
                <a:cubicBezTo>
                  <a:pt x="755" y="214"/>
                  <a:pt x="755" y="215"/>
                  <a:pt x="755" y="216"/>
                </a:cubicBezTo>
                <a:cubicBezTo>
                  <a:pt x="755" y="217"/>
                  <a:pt x="756" y="217"/>
                  <a:pt x="757" y="218"/>
                </a:cubicBezTo>
                <a:cubicBezTo>
                  <a:pt x="757" y="218"/>
                  <a:pt x="757" y="218"/>
                  <a:pt x="757" y="218"/>
                </a:cubicBezTo>
                <a:cubicBezTo>
                  <a:pt x="757" y="216"/>
                  <a:pt x="757" y="216"/>
                  <a:pt x="757" y="216"/>
                </a:cubicBezTo>
                <a:cubicBezTo>
                  <a:pt x="756" y="216"/>
                  <a:pt x="756" y="217"/>
                  <a:pt x="755" y="215"/>
                </a:cubicBezTo>
                <a:close/>
                <a:moveTo>
                  <a:pt x="756" y="219"/>
                </a:moveTo>
                <a:cubicBezTo>
                  <a:pt x="756" y="220"/>
                  <a:pt x="758" y="222"/>
                  <a:pt x="757" y="220"/>
                </a:cubicBezTo>
                <a:cubicBezTo>
                  <a:pt x="757" y="219"/>
                  <a:pt x="757" y="219"/>
                  <a:pt x="756" y="219"/>
                </a:cubicBezTo>
                <a:close/>
                <a:moveTo>
                  <a:pt x="760" y="223"/>
                </a:moveTo>
                <a:cubicBezTo>
                  <a:pt x="760" y="222"/>
                  <a:pt x="759" y="221"/>
                  <a:pt x="758" y="220"/>
                </a:cubicBezTo>
                <a:cubicBezTo>
                  <a:pt x="757" y="220"/>
                  <a:pt x="759" y="222"/>
                  <a:pt x="759" y="222"/>
                </a:cubicBezTo>
                <a:cubicBezTo>
                  <a:pt x="759" y="222"/>
                  <a:pt x="759" y="222"/>
                  <a:pt x="760" y="223"/>
                </a:cubicBezTo>
                <a:close/>
                <a:moveTo>
                  <a:pt x="6" y="330"/>
                </a:moveTo>
                <a:cubicBezTo>
                  <a:pt x="5" y="330"/>
                  <a:pt x="5" y="331"/>
                  <a:pt x="5" y="332"/>
                </a:cubicBezTo>
                <a:cubicBezTo>
                  <a:pt x="3" y="334"/>
                  <a:pt x="2" y="337"/>
                  <a:pt x="1" y="338"/>
                </a:cubicBezTo>
                <a:cubicBezTo>
                  <a:pt x="1" y="339"/>
                  <a:pt x="3" y="337"/>
                  <a:pt x="3" y="336"/>
                </a:cubicBezTo>
                <a:cubicBezTo>
                  <a:pt x="3" y="338"/>
                  <a:pt x="2" y="338"/>
                  <a:pt x="2" y="340"/>
                </a:cubicBezTo>
                <a:cubicBezTo>
                  <a:pt x="1" y="340"/>
                  <a:pt x="2" y="339"/>
                  <a:pt x="1" y="340"/>
                </a:cubicBezTo>
                <a:cubicBezTo>
                  <a:pt x="1" y="340"/>
                  <a:pt x="0" y="341"/>
                  <a:pt x="0" y="341"/>
                </a:cubicBezTo>
                <a:cubicBezTo>
                  <a:pt x="1" y="339"/>
                  <a:pt x="2" y="343"/>
                  <a:pt x="1" y="340"/>
                </a:cubicBezTo>
                <a:cubicBezTo>
                  <a:pt x="3" y="338"/>
                  <a:pt x="4" y="335"/>
                  <a:pt x="6" y="333"/>
                </a:cubicBezTo>
                <a:cubicBezTo>
                  <a:pt x="6" y="331"/>
                  <a:pt x="6" y="331"/>
                  <a:pt x="7" y="331"/>
                </a:cubicBezTo>
                <a:cubicBezTo>
                  <a:pt x="7" y="330"/>
                  <a:pt x="6" y="331"/>
                  <a:pt x="6" y="330"/>
                </a:cubicBezTo>
                <a:cubicBezTo>
                  <a:pt x="7" y="329"/>
                  <a:pt x="7" y="330"/>
                  <a:pt x="7" y="329"/>
                </a:cubicBezTo>
                <a:cubicBezTo>
                  <a:pt x="7" y="329"/>
                  <a:pt x="7" y="328"/>
                  <a:pt x="7" y="326"/>
                </a:cubicBezTo>
                <a:cubicBezTo>
                  <a:pt x="7" y="327"/>
                  <a:pt x="7" y="328"/>
                  <a:pt x="6" y="330"/>
                </a:cubicBezTo>
                <a:close/>
                <a:moveTo>
                  <a:pt x="19" y="313"/>
                </a:moveTo>
                <a:cubicBezTo>
                  <a:pt x="19" y="314"/>
                  <a:pt x="18" y="315"/>
                  <a:pt x="18" y="316"/>
                </a:cubicBezTo>
                <a:cubicBezTo>
                  <a:pt x="19" y="315"/>
                  <a:pt x="19" y="313"/>
                  <a:pt x="20" y="312"/>
                </a:cubicBezTo>
                <a:cubicBezTo>
                  <a:pt x="19" y="313"/>
                  <a:pt x="20" y="312"/>
                  <a:pt x="19" y="313"/>
                </a:cubicBezTo>
                <a:close/>
                <a:moveTo>
                  <a:pt x="150" y="113"/>
                </a:moveTo>
                <a:cubicBezTo>
                  <a:pt x="150" y="113"/>
                  <a:pt x="150" y="113"/>
                  <a:pt x="149" y="113"/>
                </a:cubicBezTo>
                <a:cubicBezTo>
                  <a:pt x="150" y="113"/>
                  <a:pt x="150" y="113"/>
                  <a:pt x="150" y="113"/>
                </a:cubicBezTo>
                <a:cubicBezTo>
                  <a:pt x="150" y="113"/>
                  <a:pt x="150" y="113"/>
                  <a:pt x="150" y="113"/>
                </a:cubicBezTo>
                <a:close/>
                <a:moveTo>
                  <a:pt x="83" y="234"/>
                </a:moveTo>
                <a:cubicBezTo>
                  <a:pt x="83" y="235"/>
                  <a:pt x="82" y="235"/>
                  <a:pt x="82" y="236"/>
                </a:cubicBezTo>
                <a:cubicBezTo>
                  <a:pt x="82" y="235"/>
                  <a:pt x="83" y="235"/>
                  <a:pt x="83" y="234"/>
                </a:cubicBezTo>
                <a:close/>
                <a:moveTo>
                  <a:pt x="72" y="249"/>
                </a:moveTo>
                <a:cubicBezTo>
                  <a:pt x="72" y="250"/>
                  <a:pt x="69" y="252"/>
                  <a:pt x="68" y="254"/>
                </a:cubicBezTo>
                <a:cubicBezTo>
                  <a:pt x="71" y="251"/>
                  <a:pt x="73" y="248"/>
                  <a:pt x="75" y="245"/>
                </a:cubicBezTo>
                <a:cubicBezTo>
                  <a:pt x="75" y="244"/>
                  <a:pt x="74" y="246"/>
                  <a:pt x="74" y="246"/>
                </a:cubicBezTo>
                <a:cubicBezTo>
                  <a:pt x="73" y="247"/>
                  <a:pt x="73" y="248"/>
                  <a:pt x="72" y="249"/>
                </a:cubicBezTo>
                <a:close/>
                <a:moveTo>
                  <a:pt x="150" y="113"/>
                </a:moveTo>
                <a:cubicBezTo>
                  <a:pt x="150" y="113"/>
                  <a:pt x="151" y="112"/>
                  <a:pt x="151" y="112"/>
                </a:cubicBezTo>
                <a:cubicBezTo>
                  <a:pt x="151" y="111"/>
                  <a:pt x="150" y="112"/>
                  <a:pt x="150" y="113"/>
                </a:cubicBezTo>
                <a:close/>
                <a:moveTo>
                  <a:pt x="165" y="89"/>
                </a:moveTo>
                <a:cubicBezTo>
                  <a:pt x="165" y="89"/>
                  <a:pt x="166" y="88"/>
                  <a:pt x="166" y="89"/>
                </a:cubicBezTo>
                <a:cubicBezTo>
                  <a:pt x="168" y="86"/>
                  <a:pt x="172" y="84"/>
                  <a:pt x="175" y="82"/>
                </a:cubicBezTo>
                <a:cubicBezTo>
                  <a:pt x="172" y="83"/>
                  <a:pt x="169" y="85"/>
                  <a:pt x="167" y="87"/>
                </a:cubicBezTo>
                <a:cubicBezTo>
                  <a:pt x="166" y="87"/>
                  <a:pt x="167" y="87"/>
                  <a:pt x="167" y="87"/>
                </a:cubicBezTo>
                <a:cubicBezTo>
                  <a:pt x="167" y="88"/>
                  <a:pt x="166" y="88"/>
                  <a:pt x="165" y="89"/>
                </a:cubicBezTo>
                <a:close/>
                <a:moveTo>
                  <a:pt x="46" y="284"/>
                </a:moveTo>
                <a:cubicBezTo>
                  <a:pt x="45" y="284"/>
                  <a:pt x="44" y="285"/>
                  <a:pt x="44" y="286"/>
                </a:cubicBezTo>
                <a:cubicBezTo>
                  <a:pt x="45" y="286"/>
                  <a:pt x="45" y="284"/>
                  <a:pt x="46" y="284"/>
                </a:cubicBezTo>
                <a:close/>
                <a:moveTo>
                  <a:pt x="75" y="235"/>
                </a:moveTo>
                <a:cubicBezTo>
                  <a:pt x="75" y="234"/>
                  <a:pt x="75" y="235"/>
                  <a:pt x="74" y="236"/>
                </a:cubicBezTo>
                <a:cubicBezTo>
                  <a:pt x="74" y="237"/>
                  <a:pt x="74" y="237"/>
                  <a:pt x="74" y="237"/>
                </a:cubicBezTo>
                <a:cubicBezTo>
                  <a:pt x="74" y="237"/>
                  <a:pt x="74" y="236"/>
                  <a:pt x="75" y="236"/>
                </a:cubicBezTo>
                <a:cubicBezTo>
                  <a:pt x="75" y="236"/>
                  <a:pt x="75" y="236"/>
                  <a:pt x="75" y="235"/>
                </a:cubicBezTo>
                <a:close/>
                <a:moveTo>
                  <a:pt x="35" y="265"/>
                </a:moveTo>
                <a:cubicBezTo>
                  <a:pt x="36" y="264"/>
                  <a:pt x="35" y="265"/>
                  <a:pt x="35" y="264"/>
                </a:cubicBezTo>
                <a:cubicBezTo>
                  <a:pt x="34" y="265"/>
                  <a:pt x="35" y="265"/>
                  <a:pt x="34" y="266"/>
                </a:cubicBezTo>
                <a:cubicBezTo>
                  <a:pt x="33" y="268"/>
                  <a:pt x="35" y="265"/>
                  <a:pt x="35" y="265"/>
                </a:cubicBezTo>
                <a:close/>
                <a:moveTo>
                  <a:pt x="52" y="251"/>
                </a:moveTo>
                <a:cubicBezTo>
                  <a:pt x="52" y="250"/>
                  <a:pt x="51" y="252"/>
                  <a:pt x="51" y="252"/>
                </a:cubicBezTo>
                <a:cubicBezTo>
                  <a:pt x="51" y="253"/>
                  <a:pt x="51" y="253"/>
                  <a:pt x="51" y="253"/>
                </a:cubicBezTo>
                <a:cubicBezTo>
                  <a:pt x="51" y="252"/>
                  <a:pt x="52" y="252"/>
                  <a:pt x="52" y="251"/>
                </a:cubicBezTo>
                <a:close/>
                <a:moveTo>
                  <a:pt x="47" y="254"/>
                </a:moveTo>
                <a:cubicBezTo>
                  <a:pt x="46" y="254"/>
                  <a:pt x="47" y="253"/>
                  <a:pt x="46" y="254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6" y="255"/>
                  <a:pt x="46" y="254"/>
                  <a:pt x="47" y="254"/>
                </a:cubicBezTo>
                <a:cubicBezTo>
                  <a:pt x="47" y="253"/>
                  <a:pt x="47" y="254"/>
                  <a:pt x="47" y="254"/>
                </a:cubicBezTo>
                <a:close/>
                <a:moveTo>
                  <a:pt x="86" y="226"/>
                </a:moveTo>
                <a:cubicBezTo>
                  <a:pt x="87" y="225"/>
                  <a:pt x="86" y="225"/>
                  <a:pt x="86" y="225"/>
                </a:cubicBezTo>
                <a:cubicBezTo>
                  <a:pt x="87" y="224"/>
                  <a:pt x="87" y="225"/>
                  <a:pt x="87" y="224"/>
                </a:cubicBezTo>
                <a:cubicBezTo>
                  <a:pt x="88" y="222"/>
                  <a:pt x="89" y="221"/>
                  <a:pt x="90" y="220"/>
                </a:cubicBezTo>
                <a:cubicBezTo>
                  <a:pt x="90" y="219"/>
                  <a:pt x="90" y="219"/>
                  <a:pt x="90" y="219"/>
                </a:cubicBezTo>
                <a:cubicBezTo>
                  <a:pt x="90" y="220"/>
                  <a:pt x="88" y="222"/>
                  <a:pt x="86" y="224"/>
                </a:cubicBezTo>
                <a:cubicBezTo>
                  <a:pt x="86" y="225"/>
                  <a:pt x="85" y="226"/>
                  <a:pt x="86" y="226"/>
                </a:cubicBezTo>
                <a:close/>
                <a:moveTo>
                  <a:pt x="43" y="255"/>
                </a:moveTo>
                <a:cubicBezTo>
                  <a:pt x="45" y="251"/>
                  <a:pt x="46" y="249"/>
                  <a:pt x="48" y="245"/>
                </a:cubicBezTo>
                <a:cubicBezTo>
                  <a:pt x="48" y="246"/>
                  <a:pt x="47" y="247"/>
                  <a:pt x="47" y="246"/>
                </a:cubicBezTo>
                <a:cubicBezTo>
                  <a:pt x="46" y="247"/>
                  <a:pt x="47" y="247"/>
                  <a:pt x="46" y="248"/>
                </a:cubicBezTo>
                <a:cubicBezTo>
                  <a:pt x="46" y="248"/>
                  <a:pt x="43" y="252"/>
                  <a:pt x="44" y="251"/>
                </a:cubicBezTo>
                <a:cubicBezTo>
                  <a:pt x="43" y="251"/>
                  <a:pt x="43" y="254"/>
                  <a:pt x="43" y="255"/>
                </a:cubicBezTo>
                <a:close/>
                <a:moveTo>
                  <a:pt x="103" y="210"/>
                </a:moveTo>
                <a:cubicBezTo>
                  <a:pt x="99" y="215"/>
                  <a:pt x="99" y="215"/>
                  <a:pt x="99" y="215"/>
                </a:cubicBezTo>
                <a:cubicBezTo>
                  <a:pt x="100" y="215"/>
                  <a:pt x="102" y="212"/>
                  <a:pt x="103" y="210"/>
                </a:cubicBezTo>
                <a:close/>
                <a:moveTo>
                  <a:pt x="5" y="281"/>
                </a:moveTo>
                <a:cubicBezTo>
                  <a:pt x="5" y="281"/>
                  <a:pt x="5" y="282"/>
                  <a:pt x="4" y="282"/>
                </a:cubicBezTo>
                <a:cubicBezTo>
                  <a:pt x="5" y="282"/>
                  <a:pt x="4" y="283"/>
                  <a:pt x="4" y="284"/>
                </a:cubicBezTo>
                <a:cubicBezTo>
                  <a:pt x="5" y="282"/>
                  <a:pt x="5" y="282"/>
                  <a:pt x="5" y="281"/>
                </a:cubicBezTo>
                <a:close/>
                <a:moveTo>
                  <a:pt x="48" y="248"/>
                </a:moveTo>
                <a:cubicBezTo>
                  <a:pt x="48" y="246"/>
                  <a:pt x="49" y="246"/>
                  <a:pt x="49" y="244"/>
                </a:cubicBezTo>
                <a:cubicBezTo>
                  <a:pt x="48" y="245"/>
                  <a:pt x="48" y="246"/>
                  <a:pt x="48" y="248"/>
                </a:cubicBezTo>
                <a:close/>
                <a:moveTo>
                  <a:pt x="94" y="213"/>
                </a:moveTo>
                <a:cubicBezTo>
                  <a:pt x="94" y="212"/>
                  <a:pt x="93" y="214"/>
                  <a:pt x="92" y="214"/>
                </a:cubicBezTo>
                <a:cubicBezTo>
                  <a:pt x="92" y="215"/>
                  <a:pt x="92" y="214"/>
                  <a:pt x="92" y="215"/>
                </a:cubicBezTo>
                <a:cubicBezTo>
                  <a:pt x="93" y="214"/>
                  <a:pt x="93" y="214"/>
                  <a:pt x="94" y="213"/>
                </a:cubicBezTo>
                <a:close/>
                <a:moveTo>
                  <a:pt x="25" y="257"/>
                </a:moveTo>
                <a:cubicBezTo>
                  <a:pt x="26" y="256"/>
                  <a:pt x="26" y="256"/>
                  <a:pt x="27" y="256"/>
                </a:cubicBezTo>
                <a:cubicBezTo>
                  <a:pt x="27" y="255"/>
                  <a:pt x="27" y="256"/>
                  <a:pt x="27" y="256"/>
                </a:cubicBezTo>
                <a:cubicBezTo>
                  <a:pt x="27" y="255"/>
                  <a:pt x="27" y="254"/>
                  <a:pt x="27" y="254"/>
                </a:cubicBezTo>
                <a:cubicBezTo>
                  <a:pt x="27" y="255"/>
                  <a:pt x="26" y="256"/>
                  <a:pt x="25" y="257"/>
                </a:cubicBezTo>
                <a:close/>
                <a:moveTo>
                  <a:pt x="55" y="226"/>
                </a:moveTo>
                <a:cubicBezTo>
                  <a:pt x="55" y="225"/>
                  <a:pt x="55" y="225"/>
                  <a:pt x="55" y="224"/>
                </a:cubicBezTo>
                <a:cubicBezTo>
                  <a:pt x="55" y="226"/>
                  <a:pt x="53" y="228"/>
                  <a:pt x="53" y="228"/>
                </a:cubicBezTo>
                <a:cubicBezTo>
                  <a:pt x="54" y="227"/>
                  <a:pt x="54" y="227"/>
                  <a:pt x="55" y="226"/>
                </a:cubicBezTo>
                <a:close/>
                <a:moveTo>
                  <a:pt x="117" y="186"/>
                </a:moveTo>
                <a:cubicBezTo>
                  <a:pt x="117" y="187"/>
                  <a:pt x="117" y="188"/>
                  <a:pt x="116" y="188"/>
                </a:cubicBezTo>
                <a:cubicBezTo>
                  <a:pt x="116" y="188"/>
                  <a:pt x="115" y="189"/>
                  <a:pt x="117" y="189"/>
                </a:cubicBezTo>
                <a:cubicBezTo>
                  <a:pt x="117" y="188"/>
                  <a:pt x="117" y="187"/>
                  <a:pt x="118" y="187"/>
                </a:cubicBezTo>
                <a:cubicBezTo>
                  <a:pt x="118" y="186"/>
                  <a:pt x="117" y="188"/>
                  <a:pt x="117" y="188"/>
                </a:cubicBezTo>
                <a:cubicBezTo>
                  <a:pt x="116" y="188"/>
                  <a:pt x="118" y="186"/>
                  <a:pt x="117" y="186"/>
                </a:cubicBezTo>
                <a:close/>
                <a:moveTo>
                  <a:pt x="121" y="184"/>
                </a:moveTo>
                <a:cubicBezTo>
                  <a:pt x="122" y="183"/>
                  <a:pt x="123" y="181"/>
                  <a:pt x="124" y="181"/>
                </a:cubicBezTo>
                <a:cubicBezTo>
                  <a:pt x="125" y="180"/>
                  <a:pt x="123" y="181"/>
                  <a:pt x="124" y="180"/>
                </a:cubicBezTo>
                <a:cubicBezTo>
                  <a:pt x="123" y="182"/>
                  <a:pt x="122" y="183"/>
                  <a:pt x="121" y="184"/>
                </a:cubicBezTo>
                <a:close/>
                <a:moveTo>
                  <a:pt x="126" y="177"/>
                </a:moveTo>
                <a:cubicBezTo>
                  <a:pt x="125" y="178"/>
                  <a:pt x="125" y="178"/>
                  <a:pt x="125" y="178"/>
                </a:cubicBezTo>
                <a:cubicBezTo>
                  <a:pt x="125" y="179"/>
                  <a:pt x="125" y="178"/>
                  <a:pt x="124" y="179"/>
                </a:cubicBezTo>
                <a:cubicBezTo>
                  <a:pt x="123" y="180"/>
                  <a:pt x="122" y="182"/>
                  <a:pt x="120" y="183"/>
                </a:cubicBezTo>
                <a:cubicBezTo>
                  <a:pt x="121" y="183"/>
                  <a:pt x="123" y="180"/>
                  <a:pt x="124" y="180"/>
                </a:cubicBezTo>
                <a:cubicBezTo>
                  <a:pt x="125" y="179"/>
                  <a:pt x="126" y="178"/>
                  <a:pt x="127" y="178"/>
                </a:cubicBezTo>
                <a:cubicBezTo>
                  <a:pt x="128" y="176"/>
                  <a:pt x="128" y="176"/>
                  <a:pt x="129" y="175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177"/>
                  <a:pt x="128" y="176"/>
                  <a:pt x="127" y="176"/>
                </a:cubicBezTo>
                <a:cubicBezTo>
                  <a:pt x="127" y="177"/>
                  <a:pt x="127" y="177"/>
                  <a:pt x="127" y="177"/>
                </a:cubicBezTo>
                <a:cubicBezTo>
                  <a:pt x="126" y="177"/>
                  <a:pt x="127" y="176"/>
                  <a:pt x="126" y="177"/>
                </a:cubicBezTo>
                <a:close/>
                <a:moveTo>
                  <a:pt x="37" y="219"/>
                </a:moveTo>
                <a:cubicBezTo>
                  <a:pt x="37" y="219"/>
                  <a:pt x="38" y="218"/>
                  <a:pt x="38" y="219"/>
                </a:cubicBezTo>
                <a:cubicBezTo>
                  <a:pt x="38" y="218"/>
                  <a:pt x="38" y="218"/>
                  <a:pt x="38" y="217"/>
                </a:cubicBezTo>
                <a:cubicBezTo>
                  <a:pt x="38" y="218"/>
                  <a:pt x="37" y="219"/>
                  <a:pt x="37" y="219"/>
                </a:cubicBezTo>
                <a:cubicBezTo>
                  <a:pt x="37" y="220"/>
                  <a:pt x="37" y="219"/>
                  <a:pt x="37" y="219"/>
                </a:cubicBezTo>
                <a:close/>
                <a:moveTo>
                  <a:pt x="61" y="191"/>
                </a:moveTo>
                <a:cubicBezTo>
                  <a:pt x="60" y="192"/>
                  <a:pt x="60" y="194"/>
                  <a:pt x="59" y="195"/>
                </a:cubicBezTo>
                <a:cubicBezTo>
                  <a:pt x="59" y="195"/>
                  <a:pt x="62" y="192"/>
                  <a:pt x="63" y="190"/>
                </a:cubicBezTo>
                <a:cubicBezTo>
                  <a:pt x="62" y="190"/>
                  <a:pt x="61" y="192"/>
                  <a:pt x="61" y="191"/>
                </a:cubicBezTo>
                <a:close/>
                <a:moveTo>
                  <a:pt x="71" y="181"/>
                </a:moveTo>
                <a:cubicBezTo>
                  <a:pt x="70" y="183"/>
                  <a:pt x="72" y="181"/>
                  <a:pt x="71" y="182"/>
                </a:cubicBezTo>
                <a:cubicBezTo>
                  <a:pt x="72" y="181"/>
                  <a:pt x="73" y="181"/>
                  <a:pt x="74" y="179"/>
                </a:cubicBezTo>
                <a:cubicBezTo>
                  <a:pt x="73" y="179"/>
                  <a:pt x="71" y="182"/>
                  <a:pt x="71" y="181"/>
                </a:cubicBezTo>
                <a:close/>
                <a:moveTo>
                  <a:pt x="127" y="146"/>
                </a:moveTo>
                <a:cubicBezTo>
                  <a:pt x="127" y="147"/>
                  <a:pt x="128" y="146"/>
                  <a:pt x="128" y="145"/>
                </a:cubicBezTo>
                <a:cubicBezTo>
                  <a:pt x="129" y="145"/>
                  <a:pt x="128" y="145"/>
                  <a:pt x="129" y="145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9" y="145"/>
                  <a:pt x="128" y="146"/>
                  <a:pt x="128" y="146"/>
                </a:cubicBezTo>
                <a:cubicBezTo>
                  <a:pt x="127" y="146"/>
                  <a:pt x="128" y="146"/>
                  <a:pt x="127" y="146"/>
                </a:cubicBezTo>
                <a:close/>
                <a:moveTo>
                  <a:pt x="98" y="153"/>
                </a:moveTo>
                <a:cubicBezTo>
                  <a:pt x="98" y="153"/>
                  <a:pt x="98" y="153"/>
                  <a:pt x="97" y="154"/>
                </a:cubicBezTo>
                <a:cubicBezTo>
                  <a:pt x="98" y="154"/>
                  <a:pt x="100" y="152"/>
                  <a:pt x="100" y="151"/>
                </a:cubicBezTo>
                <a:cubicBezTo>
                  <a:pt x="101" y="152"/>
                  <a:pt x="103" y="151"/>
                  <a:pt x="104" y="150"/>
                </a:cubicBezTo>
                <a:cubicBezTo>
                  <a:pt x="103" y="150"/>
                  <a:pt x="102" y="150"/>
                  <a:pt x="101" y="150"/>
                </a:cubicBezTo>
                <a:cubicBezTo>
                  <a:pt x="102" y="151"/>
                  <a:pt x="100" y="151"/>
                  <a:pt x="98" y="153"/>
                </a:cubicBezTo>
                <a:close/>
                <a:moveTo>
                  <a:pt x="107" y="148"/>
                </a:moveTo>
                <a:cubicBezTo>
                  <a:pt x="107" y="148"/>
                  <a:pt x="109" y="145"/>
                  <a:pt x="111" y="144"/>
                </a:cubicBezTo>
                <a:cubicBezTo>
                  <a:pt x="111" y="143"/>
                  <a:pt x="109" y="146"/>
                  <a:pt x="109" y="144"/>
                </a:cubicBezTo>
                <a:cubicBezTo>
                  <a:pt x="109" y="145"/>
                  <a:pt x="108" y="147"/>
                  <a:pt x="107" y="148"/>
                </a:cubicBezTo>
                <a:close/>
                <a:moveTo>
                  <a:pt x="106" y="146"/>
                </a:moveTo>
                <a:cubicBezTo>
                  <a:pt x="106" y="146"/>
                  <a:pt x="105" y="146"/>
                  <a:pt x="105" y="147"/>
                </a:cubicBezTo>
                <a:cubicBezTo>
                  <a:pt x="104" y="147"/>
                  <a:pt x="104" y="148"/>
                  <a:pt x="103" y="149"/>
                </a:cubicBezTo>
                <a:cubicBezTo>
                  <a:pt x="102" y="150"/>
                  <a:pt x="103" y="149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5" y="148"/>
                  <a:pt x="105" y="148"/>
                  <a:pt x="106" y="147"/>
                </a:cubicBezTo>
                <a:cubicBezTo>
                  <a:pt x="105" y="148"/>
                  <a:pt x="104" y="147"/>
                  <a:pt x="106" y="146"/>
                </a:cubicBezTo>
                <a:close/>
                <a:moveTo>
                  <a:pt x="116" y="137"/>
                </a:moveTo>
                <a:cubicBezTo>
                  <a:pt x="115" y="137"/>
                  <a:pt x="115" y="138"/>
                  <a:pt x="114" y="138"/>
                </a:cubicBezTo>
                <a:cubicBezTo>
                  <a:pt x="114" y="139"/>
                  <a:pt x="115" y="138"/>
                  <a:pt x="114" y="139"/>
                </a:cubicBezTo>
                <a:cubicBezTo>
                  <a:pt x="115" y="138"/>
                  <a:pt x="115" y="138"/>
                  <a:pt x="116" y="137"/>
                </a:cubicBezTo>
                <a:close/>
                <a:moveTo>
                  <a:pt x="124" y="124"/>
                </a:moveTo>
                <a:cubicBezTo>
                  <a:pt x="125" y="123"/>
                  <a:pt x="125" y="123"/>
                  <a:pt x="125" y="123"/>
                </a:cubicBezTo>
                <a:cubicBezTo>
                  <a:pt x="124" y="123"/>
                  <a:pt x="124" y="123"/>
                  <a:pt x="125" y="122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4" y="123"/>
                  <a:pt x="124" y="123"/>
                  <a:pt x="123" y="124"/>
                </a:cubicBezTo>
                <a:cubicBezTo>
                  <a:pt x="124" y="123"/>
                  <a:pt x="123" y="125"/>
                  <a:pt x="124" y="124"/>
                </a:cubicBezTo>
                <a:close/>
                <a:moveTo>
                  <a:pt x="148" y="111"/>
                </a:moveTo>
                <a:cubicBezTo>
                  <a:pt x="148" y="112"/>
                  <a:pt x="148" y="112"/>
                  <a:pt x="147" y="112"/>
                </a:cubicBezTo>
                <a:cubicBezTo>
                  <a:pt x="147" y="113"/>
                  <a:pt x="148" y="113"/>
                  <a:pt x="148" y="112"/>
                </a:cubicBezTo>
                <a:cubicBezTo>
                  <a:pt x="148" y="112"/>
                  <a:pt x="148" y="113"/>
                  <a:pt x="148" y="113"/>
                </a:cubicBezTo>
                <a:cubicBezTo>
                  <a:pt x="149" y="113"/>
                  <a:pt x="149" y="111"/>
                  <a:pt x="148" y="111"/>
                </a:cubicBezTo>
                <a:close/>
                <a:moveTo>
                  <a:pt x="188" y="98"/>
                </a:moveTo>
                <a:cubicBezTo>
                  <a:pt x="187" y="99"/>
                  <a:pt x="186" y="100"/>
                  <a:pt x="185" y="100"/>
                </a:cubicBezTo>
                <a:cubicBezTo>
                  <a:pt x="185" y="100"/>
                  <a:pt x="186" y="100"/>
                  <a:pt x="185" y="101"/>
                </a:cubicBezTo>
                <a:cubicBezTo>
                  <a:pt x="186" y="100"/>
                  <a:pt x="186" y="100"/>
                  <a:pt x="186" y="100"/>
                </a:cubicBezTo>
                <a:cubicBezTo>
                  <a:pt x="186" y="99"/>
                  <a:pt x="188" y="100"/>
                  <a:pt x="188" y="98"/>
                </a:cubicBezTo>
                <a:close/>
                <a:moveTo>
                  <a:pt x="156" y="94"/>
                </a:moveTo>
                <a:cubicBezTo>
                  <a:pt x="156" y="94"/>
                  <a:pt x="152" y="97"/>
                  <a:pt x="152" y="98"/>
                </a:cubicBezTo>
                <a:cubicBezTo>
                  <a:pt x="150" y="98"/>
                  <a:pt x="149" y="99"/>
                  <a:pt x="148" y="100"/>
                </a:cubicBezTo>
                <a:cubicBezTo>
                  <a:pt x="150" y="100"/>
                  <a:pt x="151" y="98"/>
                  <a:pt x="153" y="98"/>
                </a:cubicBezTo>
                <a:cubicBezTo>
                  <a:pt x="153" y="97"/>
                  <a:pt x="155" y="96"/>
                  <a:pt x="156" y="94"/>
                </a:cubicBezTo>
                <a:close/>
                <a:moveTo>
                  <a:pt x="158" y="93"/>
                </a:moveTo>
                <a:cubicBezTo>
                  <a:pt x="157" y="94"/>
                  <a:pt x="156" y="94"/>
                  <a:pt x="156" y="96"/>
                </a:cubicBezTo>
                <a:cubicBezTo>
                  <a:pt x="157" y="95"/>
                  <a:pt x="158" y="93"/>
                  <a:pt x="160" y="92"/>
                </a:cubicBezTo>
                <a:cubicBezTo>
                  <a:pt x="160" y="91"/>
                  <a:pt x="165" y="89"/>
                  <a:pt x="166" y="87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65" y="88"/>
                  <a:pt x="164" y="89"/>
                  <a:pt x="162" y="89"/>
                </a:cubicBezTo>
                <a:cubicBezTo>
                  <a:pt x="161" y="91"/>
                  <a:pt x="159" y="92"/>
                  <a:pt x="157" y="94"/>
                </a:cubicBezTo>
                <a:cubicBezTo>
                  <a:pt x="157" y="94"/>
                  <a:pt x="158" y="93"/>
                  <a:pt x="158" y="93"/>
                </a:cubicBezTo>
                <a:close/>
                <a:moveTo>
                  <a:pt x="160" y="90"/>
                </a:moveTo>
                <a:cubicBezTo>
                  <a:pt x="157" y="92"/>
                  <a:pt x="154" y="95"/>
                  <a:pt x="151" y="96"/>
                </a:cubicBezTo>
                <a:cubicBezTo>
                  <a:pt x="152" y="96"/>
                  <a:pt x="159" y="91"/>
                  <a:pt x="160" y="90"/>
                </a:cubicBezTo>
                <a:close/>
                <a:moveTo>
                  <a:pt x="173" y="81"/>
                </a:moveTo>
                <a:cubicBezTo>
                  <a:pt x="174" y="80"/>
                  <a:pt x="175" y="80"/>
                  <a:pt x="176" y="79"/>
                </a:cubicBezTo>
                <a:cubicBezTo>
                  <a:pt x="176" y="79"/>
                  <a:pt x="174" y="80"/>
                  <a:pt x="173" y="81"/>
                </a:cubicBezTo>
                <a:close/>
                <a:moveTo>
                  <a:pt x="190" y="69"/>
                </a:moveTo>
                <a:cubicBezTo>
                  <a:pt x="191" y="69"/>
                  <a:pt x="190" y="70"/>
                  <a:pt x="189" y="71"/>
                </a:cubicBezTo>
                <a:cubicBezTo>
                  <a:pt x="191" y="70"/>
                  <a:pt x="195" y="67"/>
                  <a:pt x="198" y="65"/>
                </a:cubicBezTo>
                <a:cubicBezTo>
                  <a:pt x="196" y="66"/>
                  <a:pt x="195" y="67"/>
                  <a:pt x="195" y="67"/>
                </a:cubicBezTo>
                <a:cubicBezTo>
                  <a:pt x="195" y="68"/>
                  <a:pt x="192" y="68"/>
                  <a:pt x="191" y="69"/>
                </a:cubicBezTo>
                <a:cubicBezTo>
                  <a:pt x="190" y="70"/>
                  <a:pt x="192" y="68"/>
                  <a:pt x="190" y="69"/>
                </a:cubicBezTo>
                <a:close/>
                <a:moveTo>
                  <a:pt x="191" y="68"/>
                </a:moveTo>
                <a:cubicBezTo>
                  <a:pt x="191" y="67"/>
                  <a:pt x="190" y="69"/>
                  <a:pt x="189" y="69"/>
                </a:cubicBezTo>
                <a:cubicBezTo>
                  <a:pt x="189" y="70"/>
                  <a:pt x="189" y="70"/>
                  <a:pt x="187" y="70"/>
                </a:cubicBezTo>
                <a:cubicBezTo>
                  <a:pt x="188" y="71"/>
                  <a:pt x="190" y="69"/>
                  <a:pt x="191" y="68"/>
                </a:cubicBezTo>
                <a:close/>
                <a:moveTo>
                  <a:pt x="198" y="65"/>
                </a:moveTo>
                <a:cubicBezTo>
                  <a:pt x="201" y="64"/>
                  <a:pt x="203" y="63"/>
                  <a:pt x="205" y="62"/>
                </a:cubicBezTo>
                <a:cubicBezTo>
                  <a:pt x="203" y="61"/>
                  <a:pt x="200" y="64"/>
                  <a:pt x="198" y="65"/>
                </a:cubicBezTo>
                <a:close/>
                <a:moveTo>
                  <a:pt x="235" y="46"/>
                </a:moveTo>
                <a:cubicBezTo>
                  <a:pt x="234" y="46"/>
                  <a:pt x="234" y="46"/>
                  <a:pt x="234" y="46"/>
                </a:cubicBezTo>
                <a:cubicBezTo>
                  <a:pt x="233" y="47"/>
                  <a:pt x="232" y="47"/>
                  <a:pt x="231" y="47"/>
                </a:cubicBezTo>
                <a:cubicBezTo>
                  <a:pt x="232" y="47"/>
                  <a:pt x="233" y="46"/>
                  <a:pt x="235" y="46"/>
                </a:cubicBezTo>
                <a:close/>
                <a:moveTo>
                  <a:pt x="249" y="37"/>
                </a:moveTo>
                <a:cubicBezTo>
                  <a:pt x="247" y="39"/>
                  <a:pt x="247" y="39"/>
                  <a:pt x="247" y="39"/>
                </a:cubicBezTo>
                <a:cubicBezTo>
                  <a:pt x="248" y="38"/>
                  <a:pt x="248" y="37"/>
                  <a:pt x="250" y="37"/>
                </a:cubicBezTo>
                <a:cubicBezTo>
                  <a:pt x="251" y="36"/>
                  <a:pt x="249" y="37"/>
                  <a:pt x="249" y="37"/>
                </a:cubicBezTo>
                <a:close/>
                <a:moveTo>
                  <a:pt x="271" y="29"/>
                </a:moveTo>
                <a:cubicBezTo>
                  <a:pt x="271" y="28"/>
                  <a:pt x="271" y="28"/>
                  <a:pt x="271" y="28"/>
                </a:cubicBezTo>
                <a:cubicBezTo>
                  <a:pt x="270" y="28"/>
                  <a:pt x="269" y="29"/>
                  <a:pt x="267" y="29"/>
                </a:cubicBezTo>
                <a:cubicBezTo>
                  <a:pt x="268" y="30"/>
                  <a:pt x="269" y="28"/>
                  <a:pt x="271" y="29"/>
                </a:cubicBezTo>
                <a:close/>
                <a:moveTo>
                  <a:pt x="299" y="18"/>
                </a:moveTo>
                <a:cubicBezTo>
                  <a:pt x="299" y="18"/>
                  <a:pt x="298" y="18"/>
                  <a:pt x="298" y="19"/>
                </a:cubicBezTo>
                <a:cubicBezTo>
                  <a:pt x="300" y="18"/>
                  <a:pt x="301" y="18"/>
                  <a:pt x="302" y="18"/>
                </a:cubicBezTo>
                <a:cubicBezTo>
                  <a:pt x="303" y="16"/>
                  <a:pt x="305" y="16"/>
                  <a:pt x="307" y="16"/>
                </a:cubicBezTo>
                <a:cubicBezTo>
                  <a:pt x="308" y="15"/>
                  <a:pt x="306" y="15"/>
                  <a:pt x="307" y="15"/>
                </a:cubicBezTo>
                <a:cubicBezTo>
                  <a:pt x="305" y="16"/>
                  <a:pt x="303" y="16"/>
                  <a:pt x="302" y="17"/>
                </a:cubicBezTo>
                <a:cubicBezTo>
                  <a:pt x="301" y="17"/>
                  <a:pt x="301" y="17"/>
                  <a:pt x="300" y="17"/>
                </a:cubicBezTo>
                <a:cubicBezTo>
                  <a:pt x="301" y="17"/>
                  <a:pt x="299" y="18"/>
                  <a:pt x="298" y="18"/>
                </a:cubicBezTo>
                <a:cubicBezTo>
                  <a:pt x="297" y="18"/>
                  <a:pt x="298" y="18"/>
                  <a:pt x="299" y="18"/>
                </a:cubicBezTo>
                <a:close/>
                <a:moveTo>
                  <a:pt x="358" y="4"/>
                </a:moveTo>
                <a:cubicBezTo>
                  <a:pt x="357" y="4"/>
                  <a:pt x="355" y="4"/>
                  <a:pt x="354" y="5"/>
                </a:cubicBezTo>
                <a:cubicBezTo>
                  <a:pt x="355" y="5"/>
                  <a:pt x="357" y="4"/>
                  <a:pt x="359" y="4"/>
                </a:cubicBezTo>
                <a:cubicBezTo>
                  <a:pt x="359" y="4"/>
                  <a:pt x="358" y="4"/>
                  <a:pt x="358" y="4"/>
                </a:cubicBezTo>
                <a:close/>
                <a:moveTo>
                  <a:pt x="395" y="0"/>
                </a:moveTo>
                <a:cubicBezTo>
                  <a:pt x="393" y="0"/>
                  <a:pt x="392" y="0"/>
                  <a:pt x="390" y="0"/>
                </a:cubicBezTo>
                <a:cubicBezTo>
                  <a:pt x="390" y="0"/>
                  <a:pt x="394" y="0"/>
                  <a:pt x="395" y="0"/>
                </a:cubicBezTo>
                <a:close/>
                <a:moveTo>
                  <a:pt x="425" y="1"/>
                </a:moveTo>
                <a:cubicBezTo>
                  <a:pt x="425" y="1"/>
                  <a:pt x="423" y="1"/>
                  <a:pt x="425" y="1"/>
                </a:cubicBezTo>
                <a:cubicBezTo>
                  <a:pt x="425" y="1"/>
                  <a:pt x="425" y="1"/>
                  <a:pt x="426" y="0"/>
                </a:cubicBezTo>
                <a:cubicBezTo>
                  <a:pt x="425" y="0"/>
                  <a:pt x="424" y="0"/>
                  <a:pt x="423" y="1"/>
                </a:cubicBezTo>
                <a:cubicBezTo>
                  <a:pt x="423" y="1"/>
                  <a:pt x="424" y="1"/>
                  <a:pt x="425" y="1"/>
                </a:cubicBezTo>
                <a:close/>
                <a:moveTo>
                  <a:pt x="559" y="30"/>
                </a:moveTo>
                <a:cubicBezTo>
                  <a:pt x="559" y="30"/>
                  <a:pt x="559" y="30"/>
                  <a:pt x="559" y="30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58" y="29"/>
                  <a:pt x="557" y="29"/>
                  <a:pt x="556" y="28"/>
                </a:cubicBezTo>
                <a:cubicBezTo>
                  <a:pt x="556" y="29"/>
                  <a:pt x="558" y="29"/>
                  <a:pt x="559" y="30"/>
                </a:cubicBezTo>
                <a:close/>
                <a:moveTo>
                  <a:pt x="628" y="123"/>
                </a:moveTo>
                <a:cubicBezTo>
                  <a:pt x="629" y="125"/>
                  <a:pt x="630" y="126"/>
                  <a:pt x="631" y="127"/>
                </a:cubicBezTo>
                <a:cubicBezTo>
                  <a:pt x="632" y="127"/>
                  <a:pt x="634" y="129"/>
                  <a:pt x="635" y="130"/>
                </a:cubicBezTo>
                <a:cubicBezTo>
                  <a:pt x="635" y="130"/>
                  <a:pt x="635" y="130"/>
                  <a:pt x="635" y="130"/>
                </a:cubicBezTo>
                <a:cubicBezTo>
                  <a:pt x="635" y="130"/>
                  <a:pt x="635" y="130"/>
                  <a:pt x="636" y="130"/>
                </a:cubicBezTo>
                <a:cubicBezTo>
                  <a:pt x="633" y="128"/>
                  <a:pt x="630" y="125"/>
                  <a:pt x="628" y="123"/>
                </a:cubicBezTo>
                <a:close/>
                <a:moveTo>
                  <a:pt x="716" y="155"/>
                </a:moveTo>
                <a:cubicBezTo>
                  <a:pt x="716" y="155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5"/>
                  <a:pt x="713" y="153"/>
                  <a:pt x="714" y="154"/>
                </a:cubicBezTo>
                <a:cubicBezTo>
                  <a:pt x="715" y="156"/>
                  <a:pt x="714" y="154"/>
                  <a:pt x="716" y="155"/>
                </a:cubicBezTo>
                <a:close/>
                <a:moveTo>
                  <a:pt x="724" y="169"/>
                </a:moveTo>
                <a:cubicBezTo>
                  <a:pt x="725" y="169"/>
                  <a:pt x="723" y="167"/>
                  <a:pt x="723" y="167"/>
                </a:cubicBezTo>
                <a:cubicBezTo>
                  <a:pt x="723" y="168"/>
                  <a:pt x="723" y="168"/>
                  <a:pt x="722" y="168"/>
                </a:cubicBezTo>
                <a:cubicBezTo>
                  <a:pt x="723" y="169"/>
                  <a:pt x="723" y="167"/>
                  <a:pt x="724" y="169"/>
                </a:cubicBezTo>
                <a:close/>
                <a:moveTo>
                  <a:pt x="859" y="242"/>
                </a:moveTo>
                <a:cubicBezTo>
                  <a:pt x="859" y="242"/>
                  <a:pt x="859" y="242"/>
                  <a:pt x="859" y="243"/>
                </a:cubicBezTo>
                <a:cubicBezTo>
                  <a:pt x="859" y="242"/>
                  <a:pt x="859" y="243"/>
                  <a:pt x="859" y="242"/>
                </a:cubicBezTo>
                <a:close/>
                <a:moveTo>
                  <a:pt x="859" y="244"/>
                </a:moveTo>
                <a:cubicBezTo>
                  <a:pt x="859" y="244"/>
                  <a:pt x="860" y="244"/>
                  <a:pt x="860" y="243"/>
                </a:cubicBezTo>
                <a:cubicBezTo>
                  <a:pt x="860" y="244"/>
                  <a:pt x="859" y="243"/>
                  <a:pt x="859" y="244"/>
                </a:cubicBezTo>
                <a:close/>
                <a:moveTo>
                  <a:pt x="857" y="244"/>
                </a:move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lose/>
                <a:moveTo>
                  <a:pt x="844" y="244"/>
                </a:moveTo>
                <a:cubicBezTo>
                  <a:pt x="844" y="244"/>
                  <a:pt x="844" y="244"/>
                  <a:pt x="844" y="244"/>
                </a:cubicBezTo>
                <a:cubicBezTo>
                  <a:pt x="844" y="245"/>
                  <a:pt x="844" y="245"/>
                  <a:pt x="844" y="245"/>
                </a:cubicBezTo>
                <a:cubicBezTo>
                  <a:pt x="844" y="245"/>
                  <a:pt x="845" y="245"/>
                  <a:pt x="844" y="244"/>
                </a:cubicBezTo>
                <a:close/>
                <a:moveTo>
                  <a:pt x="859" y="245"/>
                </a:moveTo>
                <a:cubicBezTo>
                  <a:pt x="859" y="245"/>
                  <a:pt x="859" y="244"/>
                  <a:pt x="859" y="244"/>
                </a:cubicBezTo>
                <a:cubicBezTo>
                  <a:pt x="859" y="244"/>
                  <a:pt x="858" y="244"/>
                  <a:pt x="858" y="245"/>
                </a:cubicBezTo>
                <a:cubicBezTo>
                  <a:pt x="859" y="245"/>
                  <a:pt x="858" y="245"/>
                  <a:pt x="859" y="245"/>
                </a:cubicBezTo>
                <a:close/>
                <a:moveTo>
                  <a:pt x="844" y="245"/>
                </a:moveTo>
                <a:cubicBezTo>
                  <a:pt x="843" y="245"/>
                  <a:pt x="843" y="245"/>
                  <a:pt x="843" y="245"/>
                </a:cubicBezTo>
                <a:cubicBezTo>
                  <a:pt x="843" y="246"/>
                  <a:pt x="843" y="246"/>
                  <a:pt x="844" y="246"/>
                </a:cubicBezTo>
                <a:lnTo>
                  <a:pt x="844" y="245"/>
                </a:lnTo>
                <a:close/>
                <a:moveTo>
                  <a:pt x="853" y="247"/>
                </a:moveTo>
                <a:cubicBezTo>
                  <a:pt x="853" y="246"/>
                  <a:pt x="853" y="247"/>
                  <a:pt x="853" y="247"/>
                </a:cubicBezTo>
                <a:cubicBezTo>
                  <a:pt x="854" y="247"/>
                  <a:pt x="853" y="247"/>
                  <a:pt x="853" y="247"/>
                </a:cubicBezTo>
                <a:close/>
                <a:moveTo>
                  <a:pt x="840" y="250"/>
                </a:moveTo>
                <a:cubicBezTo>
                  <a:pt x="840" y="249"/>
                  <a:pt x="840" y="249"/>
                  <a:pt x="841" y="249"/>
                </a:cubicBezTo>
                <a:cubicBezTo>
                  <a:pt x="840" y="249"/>
                  <a:pt x="841" y="249"/>
                  <a:pt x="841" y="248"/>
                </a:cubicBezTo>
                <a:cubicBezTo>
                  <a:pt x="841" y="249"/>
                  <a:pt x="841" y="249"/>
                  <a:pt x="841" y="249"/>
                </a:cubicBezTo>
                <a:cubicBezTo>
                  <a:pt x="841" y="248"/>
                  <a:pt x="841" y="248"/>
                  <a:pt x="841" y="248"/>
                </a:cubicBezTo>
                <a:cubicBezTo>
                  <a:pt x="841" y="248"/>
                  <a:pt x="841" y="247"/>
                  <a:pt x="841" y="247"/>
                </a:cubicBezTo>
                <a:cubicBezTo>
                  <a:pt x="841" y="247"/>
                  <a:pt x="841" y="248"/>
                  <a:pt x="841" y="247"/>
                </a:cubicBezTo>
                <a:cubicBezTo>
                  <a:pt x="840" y="247"/>
                  <a:pt x="841" y="248"/>
                  <a:pt x="841" y="248"/>
                </a:cubicBezTo>
                <a:cubicBezTo>
                  <a:pt x="840" y="248"/>
                  <a:pt x="840" y="248"/>
                  <a:pt x="840" y="248"/>
                </a:cubicBezTo>
                <a:cubicBezTo>
                  <a:pt x="840" y="249"/>
                  <a:pt x="840" y="249"/>
                  <a:pt x="840" y="250"/>
                </a:cubicBezTo>
                <a:close/>
                <a:moveTo>
                  <a:pt x="852" y="248"/>
                </a:moveTo>
                <a:cubicBezTo>
                  <a:pt x="852" y="248"/>
                  <a:pt x="853" y="248"/>
                  <a:pt x="853" y="247"/>
                </a:cubicBezTo>
                <a:cubicBezTo>
                  <a:pt x="852" y="247"/>
                  <a:pt x="852" y="247"/>
                  <a:pt x="852" y="247"/>
                </a:cubicBezTo>
                <a:cubicBezTo>
                  <a:pt x="852" y="247"/>
                  <a:pt x="852" y="248"/>
                  <a:pt x="852" y="248"/>
                </a:cubicBezTo>
                <a:close/>
                <a:moveTo>
                  <a:pt x="855" y="250"/>
                </a:moveTo>
                <a:cubicBezTo>
                  <a:pt x="854" y="250"/>
                  <a:pt x="854" y="250"/>
                  <a:pt x="854" y="251"/>
                </a:cubicBezTo>
                <a:cubicBezTo>
                  <a:pt x="855" y="251"/>
                  <a:pt x="855" y="250"/>
                  <a:pt x="855" y="250"/>
                </a:cubicBezTo>
                <a:close/>
                <a:moveTo>
                  <a:pt x="835" y="252"/>
                </a:moveTo>
                <a:cubicBezTo>
                  <a:pt x="834" y="252"/>
                  <a:pt x="834" y="252"/>
                  <a:pt x="835" y="252"/>
                </a:cubicBezTo>
                <a:cubicBezTo>
                  <a:pt x="835" y="252"/>
                  <a:pt x="835" y="252"/>
                  <a:pt x="835" y="252"/>
                </a:cubicBezTo>
                <a:close/>
                <a:moveTo>
                  <a:pt x="852" y="252"/>
                </a:moveTo>
                <a:cubicBezTo>
                  <a:pt x="853" y="252"/>
                  <a:pt x="853" y="252"/>
                  <a:pt x="853" y="252"/>
                </a:cubicBezTo>
                <a:cubicBezTo>
                  <a:pt x="853" y="252"/>
                  <a:pt x="852" y="252"/>
                  <a:pt x="852" y="252"/>
                </a:cubicBezTo>
                <a:close/>
                <a:moveTo>
                  <a:pt x="842" y="255"/>
                </a:moveTo>
                <a:cubicBezTo>
                  <a:pt x="841" y="255"/>
                  <a:pt x="842" y="255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842" y="255"/>
                  <a:pt x="842" y="255"/>
                  <a:pt x="842" y="255"/>
                </a:cubicBezTo>
                <a:close/>
                <a:moveTo>
                  <a:pt x="854" y="255"/>
                </a:moveTo>
                <a:cubicBezTo>
                  <a:pt x="853" y="254"/>
                  <a:pt x="853" y="255"/>
                  <a:pt x="853" y="255"/>
                </a:cubicBezTo>
                <a:cubicBezTo>
                  <a:pt x="853" y="255"/>
                  <a:pt x="853" y="255"/>
                  <a:pt x="854" y="255"/>
                </a:cubicBezTo>
                <a:close/>
                <a:moveTo>
                  <a:pt x="850" y="257"/>
                </a:moveTo>
                <a:cubicBezTo>
                  <a:pt x="850" y="257"/>
                  <a:pt x="850" y="257"/>
                  <a:pt x="850" y="258"/>
                </a:cubicBezTo>
                <a:cubicBezTo>
                  <a:pt x="850" y="257"/>
                  <a:pt x="850" y="257"/>
                  <a:pt x="851" y="257"/>
                </a:cubicBezTo>
                <a:cubicBezTo>
                  <a:pt x="851" y="257"/>
                  <a:pt x="850" y="257"/>
                  <a:pt x="850" y="257"/>
                </a:cubicBezTo>
                <a:close/>
                <a:moveTo>
                  <a:pt x="834" y="258"/>
                </a:moveTo>
                <a:cubicBezTo>
                  <a:pt x="834" y="258"/>
                  <a:pt x="834" y="258"/>
                  <a:pt x="834" y="258"/>
                </a:cubicBezTo>
                <a:cubicBezTo>
                  <a:pt x="834" y="257"/>
                  <a:pt x="834" y="258"/>
                  <a:pt x="834" y="258"/>
                </a:cubicBezTo>
                <a:close/>
                <a:moveTo>
                  <a:pt x="836" y="259"/>
                </a:moveTo>
                <a:cubicBezTo>
                  <a:pt x="836" y="259"/>
                  <a:pt x="836" y="259"/>
                  <a:pt x="837" y="259"/>
                </a:cubicBezTo>
                <a:cubicBezTo>
                  <a:pt x="836" y="259"/>
                  <a:pt x="836" y="259"/>
                  <a:pt x="836" y="259"/>
                </a:cubicBezTo>
                <a:cubicBezTo>
                  <a:pt x="836" y="259"/>
                  <a:pt x="836" y="259"/>
                  <a:pt x="836" y="259"/>
                </a:cubicBezTo>
                <a:close/>
                <a:moveTo>
                  <a:pt x="828" y="260"/>
                </a:moveTo>
                <a:cubicBezTo>
                  <a:pt x="827" y="260"/>
                  <a:pt x="827" y="260"/>
                  <a:pt x="827" y="261"/>
                </a:cubicBezTo>
                <a:cubicBezTo>
                  <a:pt x="827" y="260"/>
                  <a:pt x="828" y="260"/>
                  <a:pt x="828" y="260"/>
                </a:cubicBezTo>
                <a:close/>
                <a:moveTo>
                  <a:pt x="857" y="259"/>
                </a:moveTo>
                <a:cubicBezTo>
                  <a:pt x="857" y="259"/>
                  <a:pt x="857" y="259"/>
                  <a:pt x="857" y="259"/>
                </a:cubicBezTo>
                <a:cubicBezTo>
                  <a:pt x="856" y="259"/>
                  <a:pt x="856" y="259"/>
                  <a:pt x="856" y="259"/>
                </a:cubicBezTo>
                <a:cubicBezTo>
                  <a:pt x="856" y="259"/>
                  <a:pt x="857" y="259"/>
                  <a:pt x="857" y="259"/>
                </a:cubicBezTo>
                <a:close/>
                <a:moveTo>
                  <a:pt x="853" y="259"/>
                </a:moveTo>
                <a:cubicBezTo>
                  <a:pt x="853" y="259"/>
                  <a:pt x="853" y="259"/>
                  <a:pt x="852" y="259"/>
                </a:cubicBezTo>
                <a:cubicBezTo>
                  <a:pt x="853" y="259"/>
                  <a:pt x="853" y="259"/>
                  <a:pt x="853" y="259"/>
                </a:cubicBezTo>
                <a:close/>
                <a:moveTo>
                  <a:pt x="855" y="260"/>
                </a:moveTo>
                <a:cubicBezTo>
                  <a:pt x="855" y="260"/>
                  <a:pt x="855" y="260"/>
                  <a:pt x="855" y="260"/>
                </a:cubicBezTo>
                <a:cubicBezTo>
                  <a:pt x="855" y="260"/>
                  <a:pt x="855" y="261"/>
                  <a:pt x="854" y="261"/>
                </a:cubicBezTo>
                <a:cubicBezTo>
                  <a:pt x="854" y="262"/>
                  <a:pt x="854" y="262"/>
                  <a:pt x="855" y="262"/>
                </a:cubicBezTo>
                <a:cubicBezTo>
                  <a:pt x="855" y="262"/>
                  <a:pt x="854" y="262"/>
                  <a:pt x="855" y="262"/>
                </a:cubicBezTo>
                <a:cubicBezTo>
                  <a:pt x="855" y="261"/>
                  <a:pt x="855" y="262"/>
                  <a:pt x="855" y="262"/>
                </a:cubicBezTo>
                <a:cubicBezTo>
                  <a:pt x="855" y="261"/>
                  <a:pt x="855" y="261"/>
                  <a:pt x="855" y="261"/>
                </a:cubicBezTo>
                <a:cubicBezTo>
                  <a:pt x="856" y="261"/>
                  <a:pt x="856" y="260"/>
                  <a:pt x="856" y="260"/>
                </a:cubicBezTo>
                <a:cubicBezTo>
                  <a:pt x="856" y="260"/>
                  <a:pt x="855" y="260"/>
                  <a:pt x="855" y="260"/>
                </a:cubicBezTo>
                <a:close/>
                <a:moveTo>
                  <a:pt x="834" y="263"/>
                </a:moveTo>
                <a:cubicBezTo>
                  <a:pt x="834" y="262"/>
                  <a:pt x="833" y="262"/>
                  <a:pt x="833" y="262"/>
                </a:cubicBezTo>
                <a:cubicBezTo>
                  <a:pt x="833" y="262"/>
                  <a:pt x="832" y="262"/>
                  <a:pt x="832" y="262"/>
                </a:cubicBezTo>
                <a:cubicBezTo>
                  <a:pt x="832" y="263"/>
                  <a:pt x="833" y="262"/>
                  <a:pt x="833" y="262"/>
                </a:cubicBezTo>
                <a:cubicBezTo>
                  <a:pt x="833" y="262"/>
                  <a:pt x="833" y="263"/>
                  <a:pt x="833" y="263"/>
                </a:cubicBezTo>
                <a:cubicBezTo>
                  <a:pt x="833" y="263"/>
                  <a:pt x="833" y="262"/>
                  <a:pt x="834" y="263"/>
                </a:cubicBezTo>
                <a:close/>
                <a:moveTo>
                  <a:pt x="867" y="261"/>
                </a:moveTo>
                <a:cubicBezTo>
                  <a:pt x="867" y="261"/>
                  <a:pt x="866" y="261"/>
                  <a:pt x="866" y="261"/>
                </a:cubicBezTo>
                <a:cubicBezTo>
                  <a:pt x="867" y="261"/>
                  <a:pt x="867" y="261"/>
                  <a:pt x="867" y="261"/>
                </a:cubicBezTo>
                <a:close/>
                <a:moveTo>
                  <a:pt x="868" y="261"/>
                </a:moveTo>
                <a:cubicBezTo>
                  <a:pt x="868" y="261"/>
                  <a:pt x="867" y="261"/>
                  <a:pt x="867" y="262"/>
                </a:cubicBezTo>
                <a:cubicBezTo>
                  <a:pt x="868" y="262"/>
                  <a:pt x="868" y="261"/>
                  <a:pt x="868" y="261"/>
                </a:cubicBezTo>
                <a:close/>
                <a:moveTo>
                  <a:pt x="867" y="262"/>
                </a:moveTo>
                <a:cubicBezTo>
                  <a:pt x="867" y="262"/>
                  <a:pt x="867" y="262"/>
                  <a:pt x="867" y="262"/>
                </a:cubicBezTo>
                <a:cubicBezTo>
                  <a:pt x="867" y="262"/>
                  <a:pt x="867" y="262"/>
                  <a:pt x="866" y="262"/>
                </a:cubicBezTo>
                <a:cubicBezTo>
                  <a:pt x="867" y="262"/>
                  <a:pt x="867" y="262"/>
                  <a:pt x="867" y="262"/>
                </a:cubicBezTo>
                <a:close/>
                <a:moveTo>
                  <a:pt x="832" y="264"/>
                </a:moveTo>
                <a:cubicBezTo>
                  <a:pt x="832" y="264"/>
                  <a:pt x="832" y="263"/>
                  <a:pt x="833" y="263"/>
                </a:cubicBezTo>
                <a:cubicBezTo>
                  <a:pt x="832" y="263"/>
                  <a:pt x="832" y="264"/>
                  <a:pt x="832" y="264"/>
                </a:cubicBezTo>
                <a:close/>
                <a:moveTo>
                  <a:pt x="874" y="265"/>
                </a:moveTo>
                <a:cubicBezTo>
                  <a:pt x="874" y="264"/>
                  <a:pt x="874" y="264"/>
                  <a:pt x="874" y="263"/>
                </a:cubicBezTo>
                <a:cubicBezTo>
                  <a:pt x="874" y="264"/>
                  <a:pt x="874" y="264"/>
                  <a:pt x="874" y="265"/>
                </a:cubicBezTo>
                <a:close/>
                <a:moveTo>
                  <a:pt x="831" y="265"/>
                </a:moveTo>
                <a:cubicBezTo>
                  <a:pt x="831" y="265"/>
                  <a:pt x="830" y="265"/>
                  <a:pt x="830" y="265"/>
                </a:cubicBezTo>
                <a:cubicBezTo>
                  <a:pt x="831" y="266"/>
                  <a:pt x="831" y="266"/>
                  <a:pt x="831" y="265"/>
                </a:cubicBezTo>
                <a:close/>
                <a:moveTo>
                  <a:pt x="861" y="265"/>
                </a:moveTo>
                <a:cubicBezTo>
                  <a:pt x="861" y="264"/>
                  <a:pt x="861" y="264"/>
                  <a:pt x="861" y="264"/>
                </a:cubicBezTo>
                <a:cubicBezTo>
                  <a:pt x="860" y="264"/>
                  <a:pt x="860" y="265"/>
                  <a:pt x="861" y="265"/>
                </a:cubicBezTo>
                <a:close/>
                <a:moveTo>
                  <a:pt x="851" y="265"/>
                </a:moveTo>
                <a:cubicBezTo>
                  <a:pt x="851" y="265"/>
                  <a:pt x="851" y="266"/>
                  <a:pt x="851" y="266"/>
                </a:cubicBezTo>
                <a:cubicBezTo>
                  <a:pt x="852" y="266"/>
                  <a:pt x="851" y="265"/>
                  <a:pt x="852" y="265"/>
                </a:cubicBezTo>
                <a:cubicBezTo>
                  <a:pt x="851" y="264"/>
                  <a:pt x="851" y="265"/>
                  <a:pt x="851" y="265"/>
                </a:cubicBezTo>
                <a:close/>
                <a:moveTo>
                  <a:pt x="869" y="265"/>
                </a:moveTo>
                <a:cubicBezTo>
                  <a:pt x="868" y="265"/>
                  <a:pt x="868" y="265"/>
                  <a:pt x="868" y="266"/>
                </a:cubicBezTo>
                <a:cubicBezTo>
                  <a:pt x="868" y="265"/>
                  <a:pt x="869" y="265"/>
                  <a:pt x="869" y="265"/>
                </a:cubicBezTo>
                <a:close/>
                <a:moveTo>
                  <a:pt x="829" y="267"/>
                </a:moveTo>
                <a:cubicBezTo>
                  <a:pt x="829" y="267"/>
                  <a:pt x="828" y="267"/>
                  <a:pt x="828" y="268"/>
                </a:cubicBezTo>
                <a:cubicBezTo>
                  <a:pt x="829" y="267"/>
                  <a:pt x="830" y="268"/>
                  <a:pt x="829" y="267"/>
                </a:cubicBezTo>
                <a:cubicBezTo>
                  <a:pt x="829" y="267"/>
                  <a:pt x="829" y="267"/>
                  <a:pt x="829" y="267"/>
                </a:cubicBezTo>
                <a:close/>
                <a:moveTo>
                  <a:pt x="858" y="267"/>
                </a:moveTo>
                <a:cubicBezTo>
                  <a:pt x="858" y="267"/>
                  <a:pt x="859" y="267"/>
                  <a:pt x="859" y="267"/>
                </a:cubicBezTo>
                <a:cubicBezTo>
                  <a:pt x="859" y="267"/>
                  <a:pt x="859" y="267"/>
                  <a:pt x="858" y="266"/>
                </a:cubicBezTo>
                <a:cubicBezTo>
                  <a:pt x="858" y="266"/>
                  <a:pt x="858" y="267"/>
                  <a:pt x="858" y="267"/>
                </a:cubicBezTo>
                <a:close/>
                <a:moveTo>
                  <a:pt x="828" y="268"/>
                </a:moveTo>
                <a:cubicBezTo>
                  <a:pt x="828" y="268"/>
                  <a:pt x="828" y="268"/>
                  <a:pt x="828" y="268"/>
                </a:cubicBezTo>
                <a:cubicBezTo>
                  <a:pt x="828" y="269"/>
                  <a:pt x="827" y="269"/>
                  <a:pt x="828" y="269"/>
                </a:cubicBezTo>
                <a:cubicBezTo>
                  <a:pt x="828" y="269"/>
                  <a:pt x="828" y="269"/>
                  <a:pt x="828" y="269"/>
                </a:cubicBezTo>
                <a:cubicBezTo>
                  <a:pt x="828" y="268"/>
                  <a:pt x="828" y="268"/>
                  <a:pt x="828" y="268"/>
                </a:cubicBezTo>
                <a:close/>
                <a:moveTo>
                  <a:pt x="827" y="269"/>
                </a:moveTo>
                <a:cubicBezTo>
                  <a:pt x="827" y="269"/>
                  <a:pt x="826" y="269"/>
                  <a:pt x="826" y="270"/>
                </a:cubicBezTo>
                <a:cubicBezTo>
                  <a:pt x="827" y="269"/>
                  <a:pt x="827" y="270"/>
                  <a:pt x="827" y="270"/>
                </a:cubicBezTo>
                <a:cubicBezTo>
                  <a:pt x="827" y="269"/>
                  <a:pt x="828" y="269"/>
                  <a:pt x="827" y="269"/>
                </a:cubicBezTo>
                <a:close/>
                <a:moveTo>
                  <a:pt x="863" y="270"/>
                </a:moveTo>
                <a:cubicBezTo>
                  <a:pt x="863" y="270"/>
                  <a:pt x="863" y="270"/>
                  <a:pt x="862" y="269"/>
                </a:cubicBezTo>
                <a:cubicBezTo>
                  <a:pt x="862" y="270"/>
                  <a:pt x="862" y="270"/>
                  <a:pt x="863" y="270"/>
                </a:cubicBezTo>
                <a:close/>
                <a:moveTo>
                  <a:pt x="826" y="271"/>
                </a:moveTo>
                <a:cubicBezTo>
                  <a:pt x="825" y="271"/>
                  <a:pt x="825" y="272"/>
                  <a:pt x="825" y="272"/>
                </a:cubicBezTo>
                <a:cubicBezTo>
                  <a:pt x="825" y="272"/>
                  <a:pt x="825" y="272"/>
                  <a:pt x="825" y="271"/>
                </a:cubicBezTo>
                <a:cubicBezTo>
                  <a:pt x="824" y="272"/>
                  <a:pt x="825" y="272"/>
                  <a:pt x="824" y="273"/>
                </a:cubicBezTo>
                <a:cubicBezTo>
                  <a:pt x="825" y="273"/>
                  <a:pt x="825" y="273"/>
                  <a:pt x="825" y="273"/>
                </a:cubicBezTo>
                <a:cubicBezTo>
                  <a:pt x="825" y="272"/>
                  <a:pt x="825" y="273"/>
                  <a:pt x="825" y="273"/>
                </a:cubicBezTo>
                <a:cubicBezTo>
                  <a:pt x="825" y="272"/>
                  <a:pt x="826" y="272"/>
                  <a:pt x="826" y="271"/>
                </a:cubicBezTo>
                <a:close/>
                <a:moveTo>
                  <a:pt x="844" y="272"/>
                </a:moveTo>
                <a:cubicBezTo>
                  <a:pt x="843" y="273"/>
                  <a:pt x="843" y="273"/>
                  <a:pt x="844" y="274"/>
                </a:cubicBezTo>
                <a:cubicBezTo>
                  <a:pt x="844" y="273"/>
                  <a:pt x="844" y="273"/>
                  <a:pt x="844" y="272"/>
                </a:cubicBezTo>
                <a:close/>
                <a:moveTo>
                  <a:pt x="853" y="272"/>
                </a:moveTo>
                <a:cubicBezTo>
                  <a:pt x="853" y="273"/>
                  <a:pt x="853" y="273"/>
                  <a:pt x="853" y="273"/>
                </a:cubicBezTo>
                <a:cubicBezTo>
                  <a:pt x="854" y="273"/>
                  <a:pt x="853" y="273"/>
                  <a:pt x="853" y="272"/>
                </a:cubicBezTo>
                <a:cubicBezTo>
                  <a:pt x="853" y="273"/>
                  <a:pt x="853" y="272"/>
                  <a:pt x="853" y="272"/>
                </a:cubicBezTo>
                <a:close/>
                <a:moveTo>
                  <a:pt x="848" y="279"/>
                </a:moveTo>
                <a:cubicBezTo>
                  <a:pt x="848" y="278"/>
                  <a:pt x="848" y="278"/>
                  <a:pt x="848" y="278"/>
                </a:cubicBezTo>
                <a:cubicBezTo>
                  <a:pt x="848" y="278"/>
                  <a:pt x="847" y="278"/>
                  <a:pt x="848" y="279"/>
                </a:cubicBezTo>
                <a:close/>
                <a:moveTo>
                  <a:pt x="861" y="281"/>
                </a:moveTo>
                <a:cubicBezTo>
                  <a:pt x="861" y="281"/>
                  <a:pt x="862" y="281"/>
                  <a:pt x="862" y="281"/>
                </a:cubicBezTo>
                <a:cubicBezTo>
                  <a:pt x="862" y="281"/>
                  <a:pt x="862" y="281"/>
                  <a:pt x="862" y="281"/>
                </a:cubicBezTo>
                <a:cubicBezTo>
                  <a:pt x="862" y="281"/>
                  <a:pt x="862" y="281"/>
                  <a:pt x="861" y="281"/>
                </a:cubicBezTo>
                <a:close/>
                <a:moveTo>
                  <a:pt x="869" y="281"/>
                </a:moveTo>
                <a:cubicBezTo>
                  <a:pt x="869" y="281"/>
                  <a:pt x="870" y="281"/>
                  <a:pt x="869" y="280"/>
                </a:cubicBezTo>
                <a:cubicBezTo>
                  <a:pt x="869" y="281"/>
                  <a:pt x="869" y="281"/>
                  <a:pt x="869" y="281"/>
                </a:cubicBezTo>
                <a:close/>
                <a:moveTo>
                  <a:pt x="841" y="283"/>
                </a:moveTo>
                <a:cubicBezTo>
                  <a:pt x="840" y="283"/>
                  <a:pt x="840" y="283"/>
                  <a:pt x="840" y="283"/>
                </a:cubicBezTo>
                <a:cubicBezTo>
                  <a:pt x="840" y="283"/>
                  <a:pt x="840" y="283"/>
                  <a:pt x="840" y="283"/>
                </a:cubicBezTo>
                <a:cubicBezTo>
                  <a:pt x="840" y="284"/>
                  <a:pt x="841" y="283"/>
                  <a:pt x="841" y="283"/>
                </a:cubicBezTo>
                <a:close/>
                <a:moveTo>
                  <a:pt x="863" y="285"/>
                </a:moveTo>
                <a:cubicBezTo>
                  <a:pt x="863" y="285"/>
                  <a:pt x="862" y="284"/>
                  <a:pt x="863" y="285"/>
                </a:cubicBezTo>
                <a:cubicBezTo>
                  <a:pt x="862" y="284"/>
                  <a:pt x="863" y="284"/>
                  <a:pt x="863" y="283"/>
                </a:cubicBezTo>
                <a:cubicBezTo>
                  <a:pt x="862" y="284"/>
                  <a:pt x="863" y="284"/>
                  <a:pt x="862" y="284"/>
                </a:cubicBezTo>
                <a:cubicBezTo>
                  <a:pt x="862" y="284"/>
                  <a:pt x="862" y="284"/>
                  <a:pt x="863" y="284"/>
                </a:cubicBezTo>
                <a:cubicBezTo>
                  <a:pt x="863" y="285"/>
                  <a:pt x="862" y="285"/>
                  <a:pt x="863" y="285"/>
                </a:cubicBezTo>
                <a:close/>
                <a:moveTo>
                  <a:pt x="842" y="286"/>
                </a:move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lose/>
                <a:moveTo>
                  <a:pt x="860" y="288"/>
                </a:moveTo>
                <a:cubicBezTo>
                  <a:pt x="860" y="288"/>
                  <a:pt x="860" y="288"/>
                  <a:pt x="861" y="287"/>
                </a:cubicBezTo>
                <a:cubicBezTo>
                  <a:pt x="860" y="287"/>
                  <a:pt x="860" y="288"/>
                  <a:pt x="860" y="288"/>
                </a:cubicBezTo>
                <a:close/>
                <a:moveTo>
                  <a:pt x="864" y="290"/>
                </a:moveTo>
                <a:cubicBezTo>
                  <a:pt x="864" y="289"/>
                  <a:pt x="865" y="289"/>
                  <a:pt x="865" y="289"/>
                </a:cubicBezTo>
                <a:cubicBezTo>
                  <a:pt x="864" y="289"/>
                  <a:pt x="864" y="289"/>
                  <a:pt x="864" y="290"/>
                </a:cubicBezTo>
                <a:close/>
                <a:moveTo>
                  <a:pt x="857" y="290"/>
                </a:moveTo>
                <a:cubicBezTo>
                  <a:pt x="857" y="290"/>
                  <a:pt x="856" y="290"/>
                  <a:pt x="857" y="290"/>
                </a:cubicBezTo>
                <a:cubicBezTo>
                  <a:pt x="857" y="290"/>
                  <a:pt x="857" y="290"/>
                  <a:pt x="857" y="290"/>
                </a:cubicBezTo>
                <a:close/>
                <a:moveTo>
                  <a:pt x="855" y="292"/>
                </a:moveTo>
                <a:cubicBezTo>
                  <a:pt x="854" y="292"/>
                  <a:pt x="855" y="292"/>
                  <a:pt x="854" y="292"/>
                </a:cubicBezTo>
                <a:cubicBezTo>
                  <a:pt x="854" y="292"/>
                  <a:pt x="855" y="292"/>
                  <a:pt x="855" y="292"/>
                </a:cubicBezTo>
                <a:close/>
                <a:moveTo>
                  <a:pt x="854" y="293"/>
                </a:moveTo>
                <a:cubicBezTo>
                  <a:pt x="854" y="293"/>
                  <a:pt x="854" y="293"/>
                  <a:pt x="854" y="293"/>
                </a:cubicBezTo>
                <a:cubicBezTo>
                  <a:pt x="854" y="294"/>
                  <a:pt x="855" y="293"/>
                  <a:pt x="854" y="293"/>
                </a:cubicBezTo>
                <a:close/>
                <a:moveTo>
                  <a:pt x="835" y="296"/>
                </a:moveTo>
                <a:cubicBezTo>
                  <a:pt x="835" y="296"/>
                  <a:pt x="836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lose/>
                <a:moveTo>
                  <a:pt x="834" y="296"/>
                </a:moveTo>
                <a:cubicBezTo>
                  <a:pt x="834" y="296"/>
                  <a:pt x="834" y="297"/>
                  <a:pt x="834" y="297"/>
                </a:cubicBezTo>
                <a:cubicBezTo>
                  <a:pt x="835" y="297"/>
                  <a:pt x="835" y="297"/>
                  <a:pt x="835" y="297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4" y="296"/>
                </a:cubicBezTo>
                <a:close/>
                <a:moveTo>
                  <a:pt x="832" y="297"/>
                </a:moveTo>
                <a:cubicBezTo>
                  <a:pt x="833" y="297"/>
                  <a:pt x="832" y="297"/>
                  <a:pt x="832" y="297"/>
                </a:cubicBezTo>
                <a:cubicBezTo>
                  <a:pt x="832" y="297"/>
                  <a:pt x="832" y="297"/>
                  <a:pt x="832" y="297"/>
                </a:cubicBezTo>
                <a:close/>
                <a:moveTo>
                  <a:pt x="851" y="296"/>
                </a:moveTo>
                <a:cubicBezTo>
                  <a:pt x="851" y="296"/>
                  <a:pt x="851" y="296"/>
                  <a:pt x="852" y="296"/>
                </a:cubicBezTo>
                <a:cubicBezTo>
                  <a:pt x="852" y="296"/>
                  <a:pt x="851" y="296"/>
                  <a:pt x="851" y="296"/>
                </a:cubicBezTo>
                <a:close/>
                <a:moveTo>
                  <a:pt x="852" y="297"/>
                </a:moveTo>
                <a:cubicBezTo>
                  <a:pt x="852" y="297"/>
                  <a:pt x="853" y="297"/>
                  <a:pt x="852" y="296"/>
                </a:cubicBezTo>
                <a:cubicBezTo>
                  <a:pt x="852" y="296"/>
                  <a:pt x="851" y="297"/>
                  <a:pt x="852" y="297"/>
                </a:cubicBezTo>
                <a:close/>
                <a:moveTo>
                  <a:pt x="851" y="296"/>
                </a:moveTo>
                <a:cubicBezTo>
                  <a:pt x="851" y="297"/>
                  <a:pt x="850" y="297"/>
                  <a:pt x="850" y="297"/>
                </a:cubicBezTo>
                <a:cubicBezTo>
                  <a:pt x="851" y="297"/>
                  <a:pt x="851" y="297"/>
                  <a:pt x="851" y="297"/>
                </a:cubicBezTo>
                <a:cubicBezTo>
                  <a:pt x="851" y="296"/>
                  <a:pt x="851" y="297"/>
                  <a:pt x="851" y="296"/>
                </a:cubicBezTo>
                <a:close/>
                <a:moveTo>
                  <a:pt x="848" y="297"/>
                </a:moveTo>
                <a:cubicBezTo>
                  <a:pt x="848" y="297"/>
                  <a:pt x="848" y="297"/>
                  <a:pt x="849" y="297"/>
                </a:cubicBezTo>
                <a:cubicBezTo>
                  <a:pt x="849" y="297"/>
                  <a:pt x="848" y="297"/>
                  <a:pt x="848" y="297"/>
                </a:cubicBezTo>
                <a:close/>
                <a:moveTo>
                  <a:pt x="831" y="300"/>
                </a:moveTo>
                <a:cubicBezTo>
                  <a:pt x="831" y="299"/>
                  <a:pt x="831" y="299"/>
                  <a:pt x="831" y="299"/>
                </a:cubicBezTo>
                <a:cubicBezTo>
                  <a:pt x="831" y="299"/>
                  <a:pt x="831" y="299"/>
                  <a:pt x="831" y="300"/>
                </a:cubicBezTo>
                <a:close/>
                <a:moveTo>
                  <a:pt x="828" y="304"/>
                </a:moveTo>
                <a:cubicBezTo>
                  <a:pt x="828" y="303"/>
                  <a:pt x="829" y="303"/>
                  <a:pt x="829" y="302"/>
                </a:cubicBezTo>
                <a:cubicBezTo>
                  <a:pt x="829" y="302"/>
                  <a:pt x="829" y="302"/>
                  <a:pt x="829" y="303"/>
                </a:cubicBezTo>
                <a:cubicBezTo>
                  <a:pt x="830" y="302"/>
                  <a:pt x="829" y="302"/>
                  <a:pt x="828" y="302"/>
                </a:cubicBezTo>
                <a:cubicBezTo>
                  <a:pt x="828" y="303"/>
                  <a:pt x="828" y="303"/>
                  <a:pt x="828" y="304"/>
                </a:cubicBezTo>
                <a:close/>
                <a:moveTo>
                  <a:pt x="847" y="301"/>
                </a:moveTo>
                <a:cubicBezTo>
                  <a:pt x="846" y="301"/>
                  <a:pt x="847" y="302"/>
                  <a:pt x="847" y="302"/>
                </a:cubicBezTo>
                <a:cubicBezTo>
                  <a:pt x="848" y="302"/>
                  <a:pt x="847" y="301"/>
                  <a:pt x="847" y="301"/>
                </a:cubicBezTo>
                <a:close/>
                <a:moveTo>
                  <a:pt x="847" y="302"/>
                </a:moveTo>
                <a:cubicBezTo>
                  <a:pt x="847" y="302"/>
                  <a:pt x="847" y="302"/>
                  <a:pt x="847" y="302"/>
                </a:cubicBezTo>
                <a:cubicBezTo>
                  <a:pt x="847" y="302"/>
                  <a:pt x="846" y="302"/>
                  <a:pt x="847" y="302"/>
                </a:cubicBezTo>
                <a:close/>
                <a:moveTo>
                  <a:pt x="827" y="306"/>
                </a:move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lose/>
                <a:moveTo>
                  <a:pt x="842" y="305"/>
                </a:moveTo>
                <a:cubicBezTo>
                  <a:pt x="842" y="305"/>
                  <a:pt x="842" y="305"/>
                  <a:pt x="842" y="305"/>
                </a:cubicBezTo>
                <a:cubicBezTo>
                  <a:pt x="842" y="305"/>
                  <a:pt x="842" y="304"/>
                  <a:pt x="842" y="305"/>
                </a:cubicBezTo>
                <a:close/>
                <a:moveTo>
                  <a:pt x="845" y="319"/>
                </a:moveTo>
                <a:cubicBezTo>
                  <a:pt x="844" y="319"/>
                  <a:pt x="845" y="320"/>
                  <a:pt x="845" y="320"/>
                </a:cubicBezTo>
                <a:cubicBezTo>
                  <a:pt x="845" y="320"/>
                  <a:pt x="845" y="319"/>
                  <a:pt x="845" y="319"/>
                </a:cubicBezTo>
                <a:close/>
                <a:moveTo>
                  <a:pt x="842" y="326"/>
                </a:moveTo>
                <a:cubicBezTo>
                  <a:pt x="841" y="326"/>
                  <a:pt x="841" y="326"/>
                  <a:pt x="841" y="326"/>
                </a:cubicBezTo>
                <a:cubicBezTo>
                  <a:pt x="840" y="326"/>
                  <a:pt x="841" y="326"/>
                  <a:pt x="841" y="326"/>
                </a:cubicBezTo>
                <a:cubicBezTo>
                  <a:pt x="840" y="326"/>
                  <a:pt x="840" y="326"/>
                  <a:pt x="840" y="326"/>
                </a:cubicBezTo>
                <a:cubicBezTo>
                  <a:pt x="840" y="326"/>
                  <a:pt x="840" y="326"/>
                  <a:pt x="840" y="327"/>
                </a:cubicBezTo>
                <a:cubicBezTo>
                  <a:pt x="841" y="326"/>
                  <a:pt x="841" y="326"/>
                  <a:pt x="841" y="327"/>
                </a:cubicBezTo>
                <a:cubicBezTo>
                  <a:pt x="841" y="327"/>
                  <a:pt x="840" y="327"/>
                  <a:pt x="841" y="328"/>
                </a:cubicBezTo>
                <a:cubicBezTo>
                  <a:pt x="841" y="327"/>
                  <a:pt x="841" y="327"/>
                  <a:pt x="841" y="327"/>
                </a:cubicBezTo>
                <a:cubicBezTo>
                  <a:pt x="841" y="327"/>
                  <a:pt x="841" y="326"/>
                  <a:pt x="842" y="326"/>
                </a:cubicBezTo>
                <a:close/>
                <a:moveTo>
                  <a:pt x="840" y="328"/>
                </a:moveTo>
                <a:cubicBezTo>
                  <a:pt x="839" y="328"/>
                  <a:pt x="839" y="328"/>
                  <a:pt x="839" y="328"/>
                </a:cubicBezTo>
                <a:cubicBezTo>
                  <a:pt x="839" y="329"/>
                  <a:pt x="839" y="329"/>
                  <a:pt x="839" y="329"/>
                </a:cubicBezTo>
                <a:cubicBezTo>
                  <a:pt x="840" y="329"/>
                  <a:pt x="839" y="328"/>
                  <a:pt x="840" y="329"/>
                </a:cubicBezTo>
                <a:cubicBezTo>
                  <a:pt x="840" y="329"/>
                  <a:pt x="840" y="328"/>
                  <a:pt x="840" y="328"/>
                </a:cubicBezTo>
                <a:close/>
                <a:moveTo>
                  <a:pt x="839" y="329"/>
                </a:moveTo>
                <a:cubicBezTo>
                  <a:pt x="839" y="329"/>
                  <a:pt x="839" y="329"/>
                  <a:pt x="839" y="329"/>
                </a:cubicBezTo>
                <a:cubicBezTo>
                  <a:pt x="839" y="329"/>
                  <a:pt x="839" y="330"/>
                  <a:pt x="839" y="330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9" y="330"/>
                  <a:pt x="839" y="330"/>
                  <a:pt x="840" y="330"/>
                </a:cubicBezTo>
                <a:cubicBezTo>
                  <a:pt x="839" y="329"/>
                  <a:pt x="839" y="330"/>
                  <a:pt x="839" y="329"/>
                </a:cubicBezTo>
                <a:close/>
                <a:moveTo>
                  <a:pt x="838" y="330"/>
                </a:moveTo>
                <a:cubicBezTo>
                  <a:pt x="838" y="330"/>
                  <a:pt x="837" y="331"/>
                  <a:pt x="838" y="331"/>
                </a:cubicBezTo>
                <a:cubicBezTo>
                  <a:pt x="838" y="331"/>
                  <a:pt x="838" y="330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lose/>
                <a:moveTo>
                  <a:pt x="837" y="331"/>
                </a:moveTo>
                <a:cubicBezTo>
                  <a:pt x="837" y="331"/>
                  <a:pt x="837" y="331"/>
                  <a:pt x="837" y="332"/>
                </a:cubicBezTo>
                <a:cubicBezTo>
                  <a:pt x="837" y="332"/>
                  <a:pt x="838" y="332"/>
                  <a:pt x="838" y="332"/>
                </a:cubicBezTo>
                <a:cubicBezTo>
                  <a:pt x="838" y="331"/>
                  <a:pt x="838" y="331"/>
                  <a:pt x="837" y="331"/>
                </a:cubicBezTo>
                <a:close/>
                <a:moveTo>
                  <a:pt x="837" y="332"/>
                </a:moveTo>
                <a:cubicBezTo>
                  <a:pt x="837" y="332"/>
                  <a:pt x="838" y="332"/>
                  <a:pt x="838" y="332"/>
                </a:cubicBezTo>
                <a:cubicBezTo>
                  <a:pt x="838" y="332"/>
                  <a:pt x="838" y="332"/>
                  <a:pt x="838" y="332"/>
                </a:cubicBezTo>
                <a:cubicBezTo>
                  <a:pt x="837" y="332"/>
                  <a:pt x="837" y="332"/>
                  <a:pt x="837" y="332"/>
                </a:cubicBezTo>
                <a:cubicBezTo>
                  <a:pt x="837" y="332"/>
                  <a:pt x="837" y="332"/>
                  <a:pt x="837" y="332"/>
                </a:cubicBezTo>
                <a:close/>
                <a:moveTo>
                  <a:pt x="837" y="333"/>
                </a:moveTo>
                <a:cubicBezTo>
                  <a:pt x="838" y="333"/>
                  <a:pt x="838" y="333"/>
                  <a:pt x="838" y="332"/>
                </a:cubicBezTo>
                <a:cubicBezTo>
                  <a:pt x="838" y="332"/>
                  <a:pt x="837" y="333"/>
                  <a:pt x="837" y="333"/>
                </a:cubicBezTo>
                <a:close/>
                <a:moveTo>
                  <a:pt x="835" y="336"/>
                </a:moveTo>
                <a:cubicBezTo>
                  <a:pt x="835" y="336"/>
                  <a:pt x="835" y="336"/>
                  <a:pt x="835" y="337"/>
                </a:cubicBezTo>
                <a:cubicBezTo>
                  <a:pt x="836" y="337"/>
                  <a:pt x="835" y="336"/>
                  <a:pt x="836" y="336"/>
                </a:cubicBezTo>
                <a:cubicBezTo>
                  <a:pt x="836" y="336"/>
                  <a:pt x="835" y="336"/>
                  <a:pt x="835" y="336"/>
                </a:cubicBezTo>
                <a:close/>
                <a:moveTo>
                  <a:pt x="834" y="338"/>
                </a:moveTo>
                <a:cubicBezTo>
                  <a:pt x="834" y="338"/>
                  <a:pt x="834" y="339"/>
                  <a:pt x="834" y="339"/>
                </a:cubicBezTo>
                <a:cubicBezTo>
                  <a:pt x="834" y="339"/>
                  <a:pt x="834" y="339"/>
                  <a:pt x="834" y="339"/>
                </a:cubicBezTo>
                <a:lnTo>
                  <a:pt x="834" y="338"/>
                </a:lnTo>
                <a:close/>
                <a:moveTo>
                  <a:pt x="833" y="340"/>
                </a:moveTo>
                <a:cubicBezTo>
                  <a:pt x="833" y="340"/>
                  <a:pt x="833" y="340"/>
                  <a:pt x="833" y="340"/>
                </a:cubicBezTo>
                <a:cubicBezTo>
                  <a:pt x="833" y="341"/>
                  <a:pt x="834" y="340"/>
                  <a:pt x="834" y="340"/>
                </a:cubicBezTo>
                <a:cubicBezTo>
                  <a:pt x="834" y="340"/>
                  <a:pt x="834" y="340"/>
                  <a:pt x="833" y="340"/>
                </a:cubicBezTo>
                <a:cubicBezTo>
                  <a:pt x="833" y="340"/>
                  <a:pt x="834" y="340"/>
                  <a:pt x="833" y="340"/>
                </a:cubicBezTo>
                <a:close/>
                <a:moveTo>
                  <a:pt x="834" y="341"/>
                </a:moveTo>
                <a:cubicBezTo>
                  <a:pt x="834" y="342"/>
                  <a:pt x="835" y="341"/>
                  <a:pt x="835" y="341"/>
                </a:cubicBezTo>
                <a:cubicBezTo>
                  <a:pt x="835" y="341"/>
                  <a:pt x="834" y="341"/>
                  <a:pt x="834" y="341"/>
                </a:cubicBezTo>
                <a:cubicBezTo>
                  <a:pt x="834" y="341"/>
                  <a:pt x="834" y="341"/>
                  <a:pt x="834" y="341"/>
                </a:cubicBezTo>
                <a:close/>
                <a:moveTo>
                  <a:pt x="831" y="343"/>
                </a:moveTo>
                <a:cubicBezTo>
                  <a:pt x="832" y="344"/>
                  <a:pt x="832" y="343"/>
                  <a:pt x="833" y="343"/>
                </a:cubicBezTo>
                <a:cubicBezTo>
                  <a:pt x="832" y="343"/>
                  <a:pt x="832" y="343"/>
                  <a:pt x="832" y="342"/>
                </a:cubicBezTo>
                <a:cubicBezTo>
                  <a:pt x="833" y="342"/>
                  <a:pt x="833" y="342"/>
                  <a:pt x="833" y="342"/>
                </a:cubicBezTo>
                <a:cubicBezTo>
                  <a:pt x="833" y="342"/>
                  <a:pt x="832" y="342"/>
                  <a:pt x="832" y="342"/>
                </a:cubicBezTo>
                <a:cubicBezTo>
                  <a:pt x="832" y="343"/>
                  <a:pt x="831" y="343"/>
                  <a:pt x="831" y="343"/>
                </a:cubicBezTo>
                <a:close/>
                <a:moveTo>
                  <a:pt x="833" y="343"/>
                </a:moveTo>
                <a:cubicBezTo>
                  <a:pt x="833" y="343"/>
                  <a:pt x="833" y="343"/>
                  <a:pt x="833" y="343"/>
                </a:cubicBezTo>
                <a:cubicBezTo>
                  <a:pt x="833" y="343"/>
                  <a:pt x="834" y="343"/>
                  <a:pt x="833" y="343"/>
                </a:cubicBezTo>
                <a:close/>
                <a:moveTo>
                  <a:pt x="833" y="344"/>
                </a:moveTo>
                <a:cubicBezTo>
                  <a:pt x="833" y="344"/>
                  <a:pt x="833" y="344"/>
                  <a:pt x="832" y="344"/>
                </a:cubicBezTo>
                <a:cubicBezTo>
                  <a:pt x="833" y="345"/>
                  <a:pt x="833" y="345"/>
                  <a:pt x="833" y="345"/>
                </a:cubicBezTo>
                <a:cubicBezTo>
                  <a:pt x="833" y="345"/>
                  <a:pt x="833" y="345"/>
                  <a:pt x="833" y="344"/>
                </a:cubicBezTo>
                <a:cubicBezTo>
                  <a:pt x="833" y="345"/>
                  <a:pt x="833" y="345"/>
                  <a:pt x="833" y="344"/>
                </a:cubicBezTo>
                <a:close/>
                <a:moveTo>
                  <a:pt x="832" y="346"/>
                </a:moveTo>
                <a:cubicBezTo>
                  <a:pt x="832" y="346"/>
                  <a:pt x="832" y="347"/>
                  <a:pt x="831" y="347"/>
                </a:cubicBezTo>
                <a:cubicBezTo>
                  <a:pt x="832" y="347"/>
                  <a:pt x="832" y="347"/>
                  <a:pt x="832" y="347"/>
                </a:cubicBezTo>
                <a:cubicBezTo>
                  <a:pt x="832" y="347"/>
                  <a:pt x="832" y="347"/>
                  <a:pt x="832" y="346"/>
                </a:cubicBezTo>
                <a:close/>
                <a:moveTo>
                  <a:pt x="813" y="393"/>
                </a:moveTo>
                <a:cubicBezTo>
                  <a:pt x="814" y="393"/>
                  <a:pt x="814" y="393"/>
                  <a:pt x="814" y="392"/>
                </a:cubicBezTo>
                <a:cubicBezTo>
                  <a:pt x="814" y="391"/>
                  <a:pt x="814" y="391"/>
                  <a:pt x="814" y="391"/>
                </a:cubicBezTo>
                <a:cubicBezTo>
                  <a:pt x="813" y="391"/>
                  <a:pt x="813" y="392"/>
                  <a:pt x="813" y="393"/>
                </a:cubicBezTo>
                <a:close/>
                <a:moveTo>
                  <a:pt x="809" y="403"/>
                </a:moveTo>
                <a:cubicBezTo>
                  <a:pt x="809" y="403"/>
                  <a:pt x="810" y="404"/>
                  <a:pt x="810" y="404"/>
                </a:cubicBezTo>
                <a:cubicBezTo>
                  <a:pt x="810" y="403"/>
                  <a:pt x="810" y="403"/>
                  <a:pt x="809" y="403"/>
                </a:cubicBezTo>
                <a:close/>
                <a:moveTo>
                  <a:pt x="797" y="392"/>
                </a:moveTo>
                <a:cubicBezTo>
                  <a:pt x="797" y="393"/>
                  <a:pt x="798" y="393"/>
                  <a:pt x="798" y="393"/>
                </a:cubicBezTo>
                <a:cubicBezTo>
                  <a:pt x="798" y="393"/>
                  <a:pt x="797" y="392"/>
                  <a:pt x="797" y="392"/>
                </a:cubicBezTo>
                <a:close/>
                <a:moveTo>
                  <a:pt x="791" y="388"/>
                </a:moveTo>
                <a:cubicBezTo>
                  <a:pt x="792" y="389"/>
                  <a:pt x="793" y="389"/>
                  <a:pt x="793" y="389"/>
                </a:cubicBezTo>
                <a:cubicBezTo>
                  <a:pt x="792" y="389"/>
                  <a:pt x="791" y="388"/>
                  <a:pt x="791" y="388"/>
                </a:cubicBezTo>
                <a:close/>
                <a:moveTo>
                  <a:pt x="781" y="380"/>
                </a:moveTo>
                <a:cubicBezTo>
                  <a:pt x="781" y="381"/>
                  <a:pt x="782" y="382"/>
                  <a:pt x="782" y="381"/>
                </a:cubicBezTo>
                <a:cubicBezTo>
                  <a:pt x="782" y="381"/>
                  <a:pt x="781" y="381"/>
                  <a:pt x="781" y="380"/>
                </a:cubicBezTo>
                <a:close/>
                <a:moveTo>
                  <a:pt x="771" y="372"/>
                </a:moveTo>
                <a:cubicBezTo>
                  <a:pt x="771" y="372"/>
                  <a:pt x="771" y="372"/>
                  <a:pt x="771" y="372"/>
                </a:cubicBezTo>
                <a:cubicBezTo>
                  <a:pt x="771" y="372"/>
                  <a:pt x="771" y="371"/>
                  <a:pt x="771" y="371"/>
                </a:cubicBezTo>
                <a:cubicBezTo>
                  <a:pt x="771" y="371"/>
                  <a:pt x="771" y="371"/>
                  <a:pt x="771" y="372"/>
                </a:cubicBezTo>
                <a:close/>
                <a:moveTo>
                  <a:pt x="765" y="320"/>
                </a:moveTo>
                <a:cubicBezTo>
                  <a:pt x="765" y="321"/>
                  <a:pt x="766" y="321"/>
                  <a:pt x="767" y="321"/>
                </a:cubicBezTo>
                <a:cubicBezTo>
                  <a:pt x="766" y="320"/>
                  <a:pt x="765" y="321"/>
                  <a:pt x="765" y="320"/>
                </a:cubicBezTo>
                <a:close/>
                <a:moveTo>
                  <a:pt x="764" y="320"/>
                </a:moveTo>
                <a:cubicBezTo>
                  <a:pt x="764" y="320"/>
                  <a:pt x="764" y="320"/>
                  <a:pt x="765" y="320"/>
                </a:cubicBezTo>
                <a:cubicBezTo>
                  <a:pt x="765" y="320"/>
                  <a:pt x="764" y="320"/>
                  <a:pt x="764" y="320"/>
                </a:cubicBezTo>
                <a:close/>
                <a:moveTo>
                  <a:pt x="753" y="361"/>
                </a:moveTo>
                <a:cubicBezTo>
                  <a:pt x="753" y="361"/>
                  <a:pt x="753" y="362"/>
                  <a:pt x="754" y="362"/>
                </a:cubicBezTo>
                <a:cubicBezTo>
                  <a:pt x="754" y="361"/>
                  <a:pt x="754" y="361"/>
                  <a:pt x="754" y="361"/>
                </a:cubicBezTo>
                <a:cubicBezTo>
                  <a:pt x="754" y="361"/>
                  <a:pt x="754" y="361"/>
                  <a:pt x="754" y="362"/>
                </a:cubicBezTo>
                <a:cubicBezTo>
                  <a:pt x="753" y="361"/>
                  <a:pt x="753" y="361"/>
                  <a:pt x="753" y="361"/>
                </a:cubicBezTo>
                <a:close/>
                <a:moveTo>
                  <a:pt x="753" y="358"/>
                </a:moveTo>
                <a:cubicBezTo>
                  <a:pt x="753" y="358"/>
                  <a:pt x="752" y="358"/>
                  <a:pt x="752" y="359"/>
                </a:cubicBezTo>
                <a:cubicBezTo>
                  <a:pt x="753" y="359"/>
                  <a:pt x="753" y="359"/>
                  <a:pt x="753" y="358"/>
                </a:cubicBezTo>
                <a:close/>
                <a:moveTo>
                  <a:pt x="752" y="360"/>
                </a:move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lose/>
                <a:moveTo>
                  <a:pt x="735" y="351"/>
                </a:move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lose/>
                <a:moveTo>
                  <a:pt x="733" y="352"/>
                </a:moveTo>
                <a:cubicBezTo>
                  <a:pt x="733" y="352"/>
                  <a:pt x="733" y="352"/>
                  <a:pt x="734" y="351"/>
                </a:cubicBezTo>
                <a:cubicBezTo>
                  <a:pt x="734" y="351"/>
                  <a:pt x="733" y="352"/>
                  <a:pt x="733" y="352"/>
                </a:cubicBezTo>
                <a:close/>
                <a:moveTo>
                  <a:pt x="731" y="349"/>
                </a:moveTo>
                <a:cubicBezTo>
                  <a:pt x="731" y="349"/>
                  <a:pt x="731" y="349"/>
                  <a:pt x="730" y="349"/>
                </a:cubicBezTo>
                <a:cubicBezTo>
                  <a:pt x="731" y="350"/>
                  <a:pt x="732" y="350"/>
                  <a:pt x="733" y="350"/>
                </a:cubicBezTo>
                <a:cubicBezTo>
                  <a:pt x="733" y="349"/>
                  <a:pt x="732" y="349"/>
                  <a:pt x="731" y="349"/>
                </a:cubicBezTo>
                <a:close/>
                <a:moveTo>
                  <a:pt x="730" y="349"/>
                </a:moveTo>
                <a:cubicBezTo>
                  <a:pt x="730" y="349"/>
                  <a:pt x="730" y="349"/>
                  <a:pt x="731" y="349"/>
                </a:cubicBezTo>
                <a:cubicBezTo>
                  <a:pt x="731" y="348"/>
                  <a:pt x="730" y="349"/>
                  <a:pt x="730" y="349"/>
                </a:cubicBezTo>
                <a:close/>
                <a:moveTo>
                  <a:pt x="729" y="348"/>
                </a:moveTo>
                <a:cubicBezTo>
                  <a:pt x="729" y="348"/>
                  <a:pt x="729" y="349"/>
                  <a:pt x="730" y="348"/>
                </a:cubicBezTo>
                <a:cubicBezTo>
                  <a:pt x="729" y="348"/>
                  <a:pt x="729" y="348"/>
                  <a:pt x="729" y="348"/>
                </a:cubicBezTo>
                <a:close/>
                <a:moveTo>
                  <a:pt x="729" y="346"/>
                </a:moveTo>
                <a:cubicBezTo>
                  <a:pt x="729" y="347"/>
                  <a:pt x="728" y="347"/>
                  <a:pt x="728" y="347"/>
                </a:cubicBezTo>
                <a:cubicBezTo>
                  <a:pt x="729" y="347"/>
                  <a:pt x="729" y="347"/>
                  <a:pt x="729" y="347"/>
                </a:cubicBezTo>
                <a:cubicBezTo>
                  <a:pt x="729" y="347"/>
                  <a:pt x="729" y="347"/>
                  <a:pt x="729" y="346"/>
                </a:cubicBezTo>
                <a:close/>
                <a:moveTo>
                  <a:pt x="725" y="352"/>
                </a:moveTo>
                <a:cubicBezTo>
                  <a:pt x="725" y="352"/>
                  <a:pt x="725" y="352"/>
                  <a:pt x="725" y="352"/>
                </a:cubicBezTo>
                <a:cubicBezTo>
                  <a:pt x="725" y="352"/>
                  <a:pt x="725" y="352"/>
                  <a:pt x="725" y="352"/>
                </a:cubicBezTo>
                <a:cubicBezTo>
                  <a:pt x="726" y="352"/>
                  <a:pt x="725" y="352"/>
                  <a:pt x="725" y="352"/>
                </a:cubicBezTo>
                <a:close/>
                <a:moveTo>
                  <a:pt x="725" y="346"/>
                </a:moveTo>
                <a:cubicBezTo>
                  <a:pt x="724" y="346"/>
                  <a:pt x="724" y="345"/>
                  <a:pt x="723" y="346"/>
                </a:cubicBezTo>
                <a:cubicBezTo>
                  <a:pt x="723" y="346"/>
                  <a:pt x="723" y="346"/>
                  <a:pt x="723" y="346"/>
                </a:cubicBezTo>
                <a:cubicBezTo>
                  <a:pt x="724" y="346"/>
                  <a:pt x="724" y="346"/>
                  <a:pt x="724" y="346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5" y="347"/>
                  <a:pt x="725" y="346"/>
                  <a:pt x="725" y="346"/>
                </a:cubicBezTo>
                <a:cubicBezTo>
                  <a:pt x="725" y="346"/>
                  <a:pt x="725" y="346"/>
                  <a:pt x="725" y="346"/>
                </a:cubicBezTo>
                <a:close/>
                <a:moveTo>
                  <a:pt x="724" y="351"/>
                </a:moveTo>
                <a:cubicBezTo>
                  <a:pt x="724" y="351"/>
                  <a:pt x="723" y="351"/>
                  <a:pt x="723" y="351"/>
                </a:cubicBezTo>
                <a:cubicBezTo>
                  <a:pt x="723" y="351"/>
                  <a:pt x="724" y="351"/>
                  <a:pt x="724" y="351"/>
                </a:cubicBezTo>
                <a:close/>
                <a:moveTo>
                  <a:pt x="723" y="345"/>
                </a:moveTo>
                <a:cubicBezTo>
                  <a:pt x="723" y="345"/>
                  <a:pt x="722" y="345"/>
                  <a:pt x="722" y="345"/>
                </a:cubicBezTo>
                <a:cubicBezTo>
                  <a:pt x="722" y="346"/>
                  <a:pt x="722" y="346"/>
                  <a:pt x="723" y="346"/>
                </a:cubicBezTo>
                <a:cubicBezTo>
                  <a:pt x="723" y="346"/>
                  <a:pt x="723" y="345"/>
                  <a:pt x="723" y="345"/>
                </a:cubicBezTo>
                <a:close/>
                <a:moveTo>
                  <a:pt x="721" y="346"/>
                </a:moveTo>
                <a:cubicBezTo>
                  <a:pt x="721" y="346"/>
                  <a:pt x="721" y="346"/>
                  <a:pt x="722" y="346"/>
                </a:cubicBezTo>
                <a:cubicBezTo>
                  <a:pt x="722" y="346"/>
                  <a:pt x="721" y="346"/>
                  <a:pt x="721" y="346"/>
                </a:cubicBezTo>
                <a:close/>
                <a:moveTo>
                  <a:pt x="719" y="344"/>
                </a:moveTo>
                <a:cubicBezTo>
                  <a:pt x="719" y="344"/>
                  <a:pt x="719" y="344"/>
                  <a:pt x="719" y="344"/>
                </a:cubicBezTo>
                <a:cubicBezTo>
                  <a:pt x="719" y="345"/>
                  <a:pt x="720" y="344"/>
                  <a:pt x="720" y="345"/>
                </a:cubicBezTo>
                <a:cubicBezTo>
                  <a:pt x="721" y="344"/>
                  <a:pt x="719" y="345"/>
                  <a:pt x="719" y="344"/>
                </a:cubicBezTo>
                <a:close/>
                <a:moveTo>
                  <a:pt x="718" y="345"/>
                </a:moveTo>
                <a:cubicBezTo>
                  <a:pt x="719" y="346"/>
                  <a:pt x="720" y="345"/>
                  <a:pt x="720" y="345"/>
                </a:cubicBezTo>
                <a:cubicBezTo>
                  <a:pt x="720" y="345"/>
                  <a:pt x="719" y="345"/>
                  <a:pt x="718" y="345"/>
                </a:cubicBezTo>
                <a:close/>
                <a:moveTo>
                  <a:pt x="717" y="346"/>
                </a:moveTo>
                <a:cubicBezTo>
                  <a:pt x="717" y="346"/>
                  <a:pt x="718" y="346"/>
                  <a:pt x="718" y="346"/>
                </a:cubicBezTo>
                <a:cubicBezTo>
                  <a:pt x="718" y="346"/>
                  <a:pt x="718" y="346"/>
                  <a:pt x="717" y="346"/>
                </a:cubicBezTo>
                <a:close/>
                <a:moveTo>
                  <a:pt x="717" y="345"/>
                </a:moveTo>
                <a:cubicBezTo>
                  <a:pt x="718" y="345"/>
                  <a:pt x="718" y="346"/>
                  <a:pt x="718" y="345"/>
                </a:cubicBezTo>
                <a:cubicBezTo>
                  <a:pt x="718" y="345"/>
                  <a:pt x="718" y="344"/>
                  <a:pt x="717" y="345"/>
                </a:cubicBezTo>
                <a:close/>
                <a:moveTo>
                  <a:pt x="718" y="344"/>
                </a:moveTo>
                <a:cubicBezTo>
                  <a:pt x="718" y="343"/>
                  <a:pt x="717" y="343"/>
                  <a:pt x="717" y="343"/>
                </a:cubicBezTo>
                <a:cubicBezTo>
                  <a:pt x="717" y="344"/>
                  <a:pt x="716" y="344"/>
                  <a:pt x="716" y="344"/>
                </a:cubicBezTo>
                <a:cubicBezTo>
                  <a:pt x="716" y="343"/>
                  <a:pt x="717" y="343"/>
                  <a:pt x="717" y="343"/>
                </a:cubicBezTo>
                <a:cubicBezTo>
                  <a:pt x="717" y="343"/>
                  <a:pt x="716" y="343"/>
                  <a:pt x="716" y="343"/>
                </a:cubicBezTo>
                <a:cubicBezTo>
                  <a:pt x="716" y="344"/>
                  <a:pt x="714" y="344"/>
                  <a:pt x="714" y="344"/>
                </a:cubicBezTo>
                <a:cubicBezTo>
                  <a:pt x="713" y="345"/>
                  <a:pt x="715" y="344"/>
                  <a:pt x="715" y="344"/>
                </a:cubicBezTo>
                <a:cubicBezTo>
                  <a:pt x="715" y="344"/>
                  <a:pt x="716" y="344"/>
                  <a:pt x="715" y="345"/>
                </a:cubicBezTo>
                <a:cubicBezTo>
                  <a:pt x="716" y="344"/>
                  <a:pt x="717" y="344"/>
                  <a:pt x="718" y="344"/>
                </a:cubicBezTo>
                <a:close/>
                <a:moveTo>
                  <a:pt x="714" y="343"/>
                </a:moveTo>
                <a:cubicBezTo>
                  <a:pt x="715" y="343"/>
                  <a:pt x="714" y="343"/>
                  <a:pt x="715" y="343"/>
                </a:cubicBezTo>
                <a:cubicBezTo>
                  <a:pt x="714" y="343"/>
                  <a:pt x="714" y="343"/>
                  <a:pt x="714" y="343"/>
                </a:cubicBezTo>
                <a:cubicBezTo>
                  <a:pt x="714" y="343"/>
                  <a:pt x="714" y="343"/>
                  <a:pt x="713" y="343"/>
                </a:cubicBezTo>
                <a:cubicBezTo>
                  <a:pt x="713" y="343"/>
                  <a:pt x="714" y="343"/>
                  <a:pt x="714" y="343"/>
                </a:cubicBezTo>
                <a:cubicBezTo>
                  <a:pt x="714" y="343"/>
                  <a:pt x="714" y="343"/>
                  <a:pt x="714" y="343"/>
                </a:cubicBezTo>
                <a:close/>
                <a:moveTo>
                  <a:pt x="713" y="342"/>
                </a:moveTo>
                <a:cubicBezTo>
                  <a:pt x="714" y="342"/>
                  <a:pt x="714" y="342"/>
                  <a:pt x="714" y="342"/>
                </a:cubicBezTo>
                <a:cubicBezTo>
                  <a:pt x="714" y="342"/>
                  <a:pt x="713" y="342"/>
                  <a:pt x="713" y="342"/>
                </a:cubicBezTo>
                <a:close/>
                <a:moveTo>
                  <a:pt x="713" y="342"/>
                </a:moveTo>
                <a:cubicBezTo>
                  <a:pt x="713" y="342"/>
                  <a:pt x="713" y="342"/>
                  <a:pt x="712" y="342"/>
                </a:cubicBezTo>
                <a:cubicBezTo>
                  <a:pt x="712" y="343"/>
                  <a:pt x="713" y="343"/>
                  <a:pt x="713" y="343"/>
                </a:cubicBezTo>
                <a:cubicBezTo>
                  <a:pt x="713" y="342"/>
                  <a:pt x="713" y="342"/>
                  <a:pt x="713" y="342"/>
                </a:cubicBezTo>
                <a:close/>
                <a:moveTo>
                  <a:pt x="861" y="242"/>
                </a:moveTo>
                <a:cubicBezTo>
                  <a:pt x="862" y="243"/>
                  <a:pt x="861" y="242"/>
                  <a:pt x="862" y="242"/>
                </a:cubicBezTo>
                <a:cubicBezTo>
                  <a:pt x="863" y="242"/>
                  <a:pt x="863" y="241"/>
                  <a:pt x="863" y="241"/>
                </a:cubicBezTo>
                <a:cubicBezTo>
                  <a:pt x="863" y="241"/>
                  <a:pt x="862" y="241"/>
                  <a:pt x="862" y="241"/>
                </a:cubicBezTo>
                <a:cubicBezTo>
                  <a:pt x="862" y="241"/>
                  <a:pt x="863" y="241"/>
                  <a:pt x="863" y="240"/>
                </a:cubicBezTo>
                <a:cubicBezTo>
                  <a:pt x="863" y="240"/>
                  <a:pt x="863" y="241"/>
                  <a:pt x="863" y="241"/>
                </a:cubicBezTo>
                <a:cubicBezTo>
                  <a:pt x="863" y="240"/>
                  <a:pt x="863" y="240"/>
                  <a:pt x="863" y="240"/>
                </a:cubicBezTo>
                <a:cubicBezTo>
                  <a:pt x="863" y="241"/>
                  <a:pt x="862" y="239"/>
                  <a:pt x="863" y="240"/>
                </a:cubicBezTo>
                <a:cubicBezTo>
                  <a:pt x="862" y="241"/>
                  <a:pt x="862" y="241"/>
                  <a:pt x="861" y="241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3"/>
                  <a:pt x="861" y="242"/>
                  <a:pt x="860" y="242"/>
                </a:cubicBezTo>
                <a:cubicBezTo>
                  <a:pt x="861" y="243"/>
                  <a:pt x="860" y="243"/>
                  <a:pt x="861" y="243"/>
                </a:cubicBezTo>
                <a:cubicBezTo>
                  <a:pt x="861" y="243"/>
                  <a:pt x="861" y="243"/>
                  <a:pt x="861" y="242"/>
                </a:cubicBezTo>
                <a:close/>
                <a:moveTo>
                  <a:pt x="855" y="243"/>
                </a:moveTo>
                <a:cubicBezTo>
                  <a:pt x="854" y="244"/>
                  <a:pt x="854" y="244"/>
                  <a:pt x="854" y="245"/>
                </a:cubicBezTo>
                <a:cubicBezTo>
                  <a:pt x="855" y="244"/>
                  <a:pt x="855" y="245"/>
                  <a:pt x="855" y="245"/>
                </a:cubicBezTo>
                <a:cubicBezTo>
                  <a:pt x="854" y="244"/>
                  <a:pt x="855" y="244"/>
                  <a:pt x="855" y="243"/>
                </a:cubicBezTo>
                <a:close/>
                <a:moveTo>
                  <a:pt x="829" y="258"/>
                </a:moveTo>
                <a:cubicBezTo>
                  <a:pt x="829" y="259"/>
                  <a:pt x="829" y="259"/>
                  <a:pt x="829" y="259"/>
                </a:cubicBezTo>
                <a:cubicBezTo>
                  <a:pt x="829" y="259"/>
                  <a:pt x="830" y="259"/>
                  <a:pt x="829" y="258"/>
                </a:cubicBezTo>
                <a:close/>
                <a:moveTo>
                  <a:pt x="873" y="266"/>
                </a:moveTo>
                <a:cubicBezTo>
                  <a:pt x="873" y="266"/>
                  <a:pt x="874" y="266"/>
                  <a:pt x="873" y="266"/>
                </a:cubicBezTo>
                <a:cubicBezTo>
                  <a:pt x="873" y="266"/>
                  <a:pt x="873" y="267"/>
                  <a:pt x="873" y="267"/>
                </a:cubicBezTo>
                <a:cubicBezTo>
                  <a:pt x="873" y="267"/>
                  <a:pt x="873" y="267"/>
                  <a:pt x="872" y="267"/>
                </a:cubicBezTo>
                <a:cubicBezTo>
                  <a:pt x="872" y="268"/>
                  <a:pt x="872" y="268"/>
                  <a:pt x="872" y="268"/>
                </a:cubicBezTo>
                <a:cubicBezTo>
                  <a:pt x="871" y="268"/>
                  <a:pt x="872" y="268"/>
                  <a:pt x="872" y="268"/>
                </a:cubicBezTo>
                <a:cubicBezTo>
                  <a:pt x="872" y="267"/>
                  <a:pt x="872" y="267"/>
                  <a:pt x="871" y="267"/>
                </a:cubicBezTo>
                <a:cubicBezTo>
                  <a:pt x="871" y="267"/>
                  <a:pt x="871" y="267"/>
                  <a:pt x="871" y="267"/>
                </a:cubicBezTo>
                <a:cubicBezTo>
                  <a:pt x="871" y="267"/>
                  <a:pt x="871" y="268"/>
                  <a:pt x="871" y="268"/>
                </a:cubicBezTo>
                <a:cubicBezTo>
                  <a:pt x="871" y="268"/>
                  <a:pt x="871" y="267"/>
                  <a:pt x="870" y="268"/>
                </a:cubicBezTo>
                <a:cubicBezTo>
                  <a:pt x="871" y="268"/>
                  <a:pt x="871" y="268"/>
                  <a:pt x="870" y="269"/>
                </a:cubicBezTo>
                <a:cubicBezTo>
                  <a:pt x="871" y="269"/>
                  <a:pt x="871" y="269"/>
                  <a:pt x="871" y="269"/>
                </a:cubicBezTo>
                <a:cubicBezTo>
                  <a:pt x="871" y="270"/>
                  <a:pt x="871" y="270"/>
                  <a:pt x="870" y="270"/>
                </a:cubicBezTo>
                <a:cubicBezTo>
                  <a:pt x="870" y="270"/>
                  <a:pt x="870" y="270"/>
                  <a:pt x="870" y="270"/>
                </a:cubicBezTo>
                <a:cubicBezTo>
                  <a:pt x="870" y="270"/>
                  <a:pt x="869" y="270"/>
                  <a:pt x="869" y="271"/>
                </a:cubicBezTo>
                <a:cubicBezTo>
                  <a:pt x="869" y="270"/>
                  <a:pt x="868" y="271"/>
                  <a:pt x="868" y="271"/>
                </a:cubicBezTo>
                <a:cubicBezTo>
                  <a:pt x="868" y="271"/>
                  <a:pt x="868" y="271"/>
                  <a:pt x="867" y="271"/>
                </a:cubicBezTo>
                <a:cubicBezTo>
                  <a:pt x="868" y="271"/>
                  <a:pt x="867" y="271"/>
                  <a:pt x="868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6" y="272"/>
                  <a:pt x="866" y="272"/>
                  <a:pt x="866" y="272"/>
                </a:cubicBezTo>
                <a:cubicBezTo>
                  <a:pt x="866" y="273"/>
                  <a:pt x="866" y="273"/>
                  <a:pt x="866" y="273"/>
                </a:cubicBezTo>
                <a:cubicBezTo>
                  <a:pt x="866" y="273"/>
                  <a:pt x="866" y="273"/>
                  <a:pt x="867" y="273"/>
                </a:cubicBezTo>
                <a:cubicBezTo>
                  <a:pt x="867" y="273"/>
                  <a:pt x="866" y="273"/>
                  <a:pt x="866" y="274"/>
                </a:cubicBezTo>
                <a:cubicBezTo>
                  <a:pt x="866" y="273"/>
                  <a:pt x="867" y="273"/>
                  <a:pt x="867" y="273"/>
                </a:cubicBezTo>
                <a:cubicBezTo>
                  <a:pt x="867" y="273"/>
                  <a:pt x="867" y="273"/>
                  <a:pt x="867" y="272"/>
                </a:cubicBezTo>
                <a:cubicBezTo>
                  <a:pt x="867" y="272"/>
                  <a:pt x="867" y="273"/>
                  <a:pt x="868" y="272"/>
                </a:cubicBezTo>
                <a:cubicBezTo>
                  <a:pt x="868" y="273"/>
                  <a:pt x="868" y="273"/>
                  <a:pt x="868" y="273"/>
                </a:cubicBezTo>
                <a:cubicBezTo>
                  <a:pt x="867" y="273"/>
                  <a:pt x="866" y="274"/>
                  <a:pt x="867" y="274"/>
                </a:cubicBezTo>
                <a:cubicBezTo>
                  <a:pt x="867" y="274"/>
                  <a:pt x="866" y="274"/>
                  <a:pt x="867" y="275"/>
                </a:cubicBezTo>
                <a:cubicBezTo>
                  <a:pt x="866" y="275"/>
                  <a:pt x="866" y="274"/>
                  <a:pt x="866" y="274"/>
                </a:cubicBezTo>
                <a:cubicBezTo>
                  <a:pt x="866" y="274"/>
                  <a:pt x="865" y="274"/>
                  <a:pt x="865" y="275"/>
                </a:cubicBezTo>
                <a:cubicBezTo>
                  <a:pt x="866" y="275"/>
                  <a:pt x="866" y="274"/>
                  <a:pt x="866" y="275"/>
                </a:cubicBezTo>
                <a:cubicBezTo>
                  <a:pt x="866" y="275"/>
                  <a:pt x="865" y="275"/>
                  <a:pt x="866" y="275"/>
                </a:cubicBezTo>
                <a:cubicBezTo>
                  <a:pt x="866" y="276"/>
                  <a:pt x="866" y="275"/>
                  <a:pt x="866" y="276"/>
                </a:cubicBezTo>
                <a:cubicBezTo>
                  <a:pt x="866" y="276"/>
                  <a:pt x="867" y="276"/>
                  <a:pt x="867" y="276"/>
                </a:cubicBezTo>
                <a:cubicBezTo>
                  <a:pt x="866" y="276"/>
                  <a:pt x="867" y="277"/>
                  <a:pt x="867" y="277"/>
                </a:cubicBezTo>
                <a:cubicBezTo>
                  <a:pt x="866" y="277"/>
                  <a:pt x="866" y="276"/>
                  <a:pt x="866" y="276"/>
                </a:cubicBezTo>
                <a:cubicBezTo>
                  <a:pt x="866" y="277"/>
                  <a:pt x="866" y="277"/>
                  <a:pt x="865" y="277"/>
                </a:cubicBezTo>
                <a:cubicBezTo>
                  <a:pt x="865" y="277"/>
                  <a:pt x="866" y="277"/>
                  <a:pt x="865" y="277"/>
                </a:cubicBezTo>
                <a:cubicBezTo>
                  <a:pt x="865" y="277"/>
                  <a:pt x="865" y="277"/>
                  <a:pt x="864" y="277"/>
                </a:cubicBezTo>
                <a:cubicBezTo>
                  <a:pt x="865" y="277"/>
                  <a:pt x="864" y="277"/>
                  <a:pt x="864" y="277"/>
                </a:cubicBezTo>
                <a:cubicBezTo>
                  <a:pt x="864" y="278"/>
                  <a:pt x="864" y="278"/>
                  <a:pt x="864" y="278"/>
                </a:cubicBezTo>
                <a:cubicBezTo>
                  <a:pt x="864" y="278"/>
                  <a:pt x="863" y="278"/>
                  <a:pt x="863" y="278"/>
                </a:cubicBezTo>
                <a:cubicBezTo>
                  <a:pt x="863" y="279"/>
                  <a:pt x="862" y="279"/>
                  <a:pt x="863" y="279"/>
                </a:cubicBezTo>
                <a:cubicBezTo>
                  <a:pt x="863" y="279"/>
                  <a:pt x="862" y="279"/>
                  <a:pt x="862" y="279"/>
                </a:cubicBezTo>
                <a:cubicBezTo>
                  <a:pt x="863" y="280"/>
                  <a:pt x="864" y="278"/>
                  <a:pt x="865" y="279"/>
                </a:cubicBezTo>
                <a:cubicBezTo>
                  <a:pt x="864" y="279"/>
                  <a:pt x="864" y="279"/>
                  <a:pt x="863" y="280"/>
                </a:cubicBezTo>
                <a:cubicBezTo>
                  <a:pt x="864" y="280"/>
                  <a:pt x="864" y="281"/>
                  <a:pt x="865" y="281"/>
                </a:cubicBezTo>
                <a:cubicBezTo>
                  <a:pt x="864" y="281"/>
                  <a:pt x="865" y="282"/>
                  <a:pt x="864" y="283"/>
                </a:cubicBezTo>
                <a:cubicBezTo>
                  <a:pt x="864" y="282"/>
                  <a:pt x="864" y="282"/>
                  <a:pt x="864" y="282"/>
                </a:cubicBezTo>
                <a:cubicBezTo>
                  <a:pt x="863" y="282"/>
                  <a:pt x="862" y="282"/>
                  <a:pt x="862" y="283"/>
                </a:cubicBezTo>
                <a:cubicBezTo>
                  <a:pt x="861" y="283"/>
                  <a:pt x="862" y="284"/>
                  <a:pt x="860" y="284"/>
                </a:cubicBezTo>
                <a:cubicBezTo>
                  <a:pt x="860" y="285"/>
                  <a:pt x="860" y="285"/>
                  <a:pt x="860" y="285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6"/>
                  <a:pt x="858" y="286"/>
                  <a:pt x="857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7" y="287"/>
                  <a:pt x="857" y="287"/>
                </a:cubicBezTo>
                <a:cubicBezTo>
                  <a:pt x="857" y="287"/>
                  <a:pt x="856" y="288"/>
                  <a:pt x="856" y="288"/>
                </a:cubicBezTo>
                <a:cubicBezTo>
                  <a:pt x="856" y="288"/>
                  <a:pt x="856" y="287"/>
                  <a:pt x="856" y="287"/>
                </a:cubicBezTo>
                <a:cubicBezTo>
                  <a:pt x="856" y="287"/>
                  <a:pt x="856" y="288"/>
                  <a:pt x="855" y="288"/>
                </a:cubicBezTo>
                <a:cubicBezTo>
                  <a:pt x="856" y="288"/>
                  <a:pt x="856" y="288"/>
                  <a:pt x="856" y="289"/>
                </a:cubicBezTo>
                <a:cubicBezTo>
                  <a:pt x="856" y="288"/>
                  <a:pt x="854" y="288"/>
                  <a:pt x="854" y="289"/>
                </a:cubicBezTo>
                <a:cubicBezTo>
                  <a:pt x="855" y="289"/>
                  <a:pt x="855" y="289"/>
                  <a:pt x="855" y="289"/>
                </a:cubicBezTo>
                <a:cubicBezTo>
                  <a:pt x="855" y="290"/>
                  <a:pt x="855" y="290"/>
                  <a:pt x="855" y="291"/>
                </a:cubicBezTo>
                <a:cubicBezTo>
                  <a:pt x="854" y="291"/>
                  <a:pt x="854" y="292"/>
                  <a:pt x="853" y="292"/>
                </a:cubicBezTo>
                <a:cubicBezTo>
                  <a:pt x="853" y="292"/>
                  <a:pt x="853" y="292"/>
                  <a:pt x="853" y="292"/>
                </a:cubicBezTo>
                <a:cubicBezTo>
                  <a:pt x="853" y="292"/>
                  <a:pt x="853" y="292"/>
                  <a:pt x="853" y="293"/>
                </a:cubicBezTo>
                <a:cubicBezTo>
                  <a:pt x="853" y="293"/>
                  <a:pt x="853" y="294"/>
                  <a:pt x="852" y="294"/>
                </a:cubicBezTo>
                <a:cubicBezTo>
                  <a:pt x="852" y="293"/>
                  <a:pt x="853" y="293"/>
                  <a:pt x="852" y="293"/>
                </a:cubicBezTo>
                <a:cubicBezTo>
                  <a:pt x="852" y="293"/>
                  <a:pt x="851" y="295"/>
                  <a:pt x="851" y="294"/>
                </a:cubicBezTo>
                <a:cubicBezTo>
                  <a:pt x="851" y="294"/>
                  <a:pt x="851" y="295"/>
                  <a:pt x="850" y="296"/>
                </a:cubicBezTo>
                <a:cubicBezTo>
                  <a:pt x="849" y="296"/>
                  <a:pt x="849" y="296"/>
                  <a:pt x="849" y="296"/>
                </a:cubicBezTo>
                <a:cubicBezTo>
                  <a:pt x="848" y="296"/>
                  <a:pt x="849" y="295"/>
                  <a:pt x="848" y="295"/>
                </a:cubicBezTo>
                <a:cubicBezTo>
                  <a:pt x="848" y="295"/>
                  <a:pt x="848" y="295"/>
                  <a:pt x="848" y="296"/>
                </a:cubicBezTo>
                <a:cubicBezTo>
                  <a:pt x="848" y="296"/>
                  <a:pt x="848" y="296"/>
                  <a:pt x="849" y="296"/>
                </a:cubicBezTo>
                <a:cubicBezTo>
                  <a:pt x="848" y="296"/>
                  <a:pt x="848" y="296"/>
                  <a:pt x="848" y="296"/>
                </a:cubicBezTo>
                <a:cubicBezTo>
                  <a:pt x="847" y="296"/>
                  <a:pt x="848" y="296"/>
                  <a:pt x="848" y="297"/>
                </a:cubicBezTo>
                <a:cubicBezTo>
                  <a:pt x="848" y="296"/>
                  <a:pt x="847" y="296"/>
                  <a:pt x="847" y="296"/>
                </a:cubicBezTo>
                <a:cubicBezTo>
                  <a:pt x="847" y="297"/>
                  <a:pt x="847" y="297"/>
                  <a:pt x="848" y="297"/>
                </a:cubicBezTo>
                <a:cubicBezTo>
                  <a:pt x="847" y="297"/>
                  <a:pt x="848" y="297"/>
                  <a:pt x="847" y="297"/>
                </a:cubicBezTo>
                <a:cubicBezTo>
                  <a:pt x="847" y="297"/>
                  <a:pt x="847" y="297"/>
                  <a:pt x="847" y="297"/>
                </a:cubicBezTo>
                <a:cubicBezTo>
                  <a:pt x="846" y="297"/>
                  <a:pt x="847" y="298"/>
                  <a:pt x="847" y="298"/>
                </a:cubicBezTo>
                <a:cubicBezTo>
                  <a:pt x="847" y="298"/>
                  <a:pt x="848" y="297"/>
                  <a:pt x="848" y="298"/>
                </a:cubicBezTo>
                <a:cubicBezTo>
                  <a:pt x="848" y="298"/>
                  <a:pt x="847" y="299"/>
                  <a:pt x="847" y="299"/>
                </a:cubicBezTo>
                <a:cubicBezTo>
                  <a:pt x="847" y="299"/>
                  <a:pt x="847" y="299"/>
                  <a:pt x="847" y="300"/>
                </a:cubicBezTo>
                <a:cubicBezTo>
                  <a:pt x="847" y="300"/>
                  <a:pt x="847" y="299"/>
                  <a:pt x="846" y="299"/>
                </a:cubicBezTo>
                <a:cubicBezTo>
                  <a:pt x="846" y="300"/>
                  <a:pt x="845" y="299"/>
                  <a:pt x="845" y="300"/>
                </a:cubicBezTo>
                <a:cubicBezTo>
                  <a:pt x="846" y="300"/>
                  <a:pt x="846" y="299"/>
                  <a:pt x="847" y="300"/>
                </a:cubicBezTo>
                <a:cubicBezTo>
                  <a:pt x="846" y="300"/>
                  <a:pt x="846" y="300"/>
                  <a:pt x="846" y="300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1"/>
                  <a:pt x="844" y="301"/>
                </a:cubicBezTo>
                <a:cubicBezTo>
                  <a:pt x="845" y="302"/>
                  <a:pt x="845" y="303"/>
                  <a:pt x="844" y="303"/>
                </a:cubicBezTo>
                <a:cubicBezTo>
                  <a:pt x="844" y="303"/>
                  <a:pt x="844" y="303"/>
                  <a:pt x="843" y="303"/>
                </a:cubicBezTo>
                <a:cubicBezTo>
                  <a:pt x="843" y="303"/>
                  <a:pt x="843" y="303"/>
                  <a:pt x="843" y="304"/>
                </a:cubicBezTo>
                <a:cubicBezTo>
                  <a:pt x="843" y="304"/>
                  <a:pt x="843" y="303"/>
                  <a:pt x="842" y="303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3"/>
                  <a:pt x="843" y="303"/>
                  <a:pt x="843" y="302"/>
                </a:cubicBezTo>
                <a:cubicBezTo>
                  <a:pt x="843" y="302"/>
                  <a:pt x="843" y="302"/>
                  <a:pt x="842" y="302"/>
                </a:cubicBezTo>
                <a:cubicBezTo>
                  <a:pt x="842" y="302"/>
                  <a:pt x="840" y="303"/>
                  <a:pt x="841" y="305"/>
                </a:cubicBezTo>
                <a:cubicBezTo>
                  <a:pt x="841" y="305"/>
                  <a:pt x="841" y="304"/>
                  <a:pt x="840" y="305"/>
                </a:cubicBezTo>
                <a:cubicBezTo>
                  <a:pt x="841" y="305"/>
                  <a:pt x="840" y="305"/>
                  <a:pt x="840" y="305"/>
                </a:cubicBezTo>
                <a:cubicBezTo>
                  <a:pt x="841" y="306"/>
                  <a:pt x="840" y="306"/>
                  <a:pt x="841" y="306"/>
                </a:cubicBezTo>
                <a:cubicBezTo>
                  <a:pt x="841" y="306"/>
                  <a:pt x="841" y="306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2" y="305"/>
                  <a:pt x="842" y="306"/>
                </a:cubicBezTo>
                <a:cubicBezTo>
                  <a:pt x="842" y="306"/>
                  <a:pt x="842" y="305"/>
                  <a:pt x="841" y="306"/>
                </a:cubicBezTo>
                <a:cubicBezTo>
                  <a:pt x="842" y="306"/>
                  <a:pt x="840" y="306"/>
                  <a:pt x="841" y="307"/>
                </a:cubicBezTo>
                <a:cubicBezTo>
                  <a:pt x="841" y="307"/>
                  <a:pt x="841" y="307"/>
                  <a:pt x="841" y="307"/>
                </a:cubicBezTo>
                <a:cubicBezTo>
                  <a:pt x="841" y="307"/>
                  <a:pt x="840" y="307"/>
                  <a:pt x="840" y="307"/>
                </a:cubicBezTo>
                <a:cubicBezTo>
                  <a:pt x="841" y="308"/>
                  <a:pt x="841" y="307"/>
                  <a:pt x="841" y="308"/>
                </a:cubicBezTo>
                <a:cubicBezTo>
                  <a:pt x="841" y="308"/>
                  <a:pt x="840" y="308"/>
                  <a:pt x="840" y="308"/>
                </a:cubicBezTo>
                <a:cubicBezTo>
                  <a:pt x="841" y="308"/>
                  <a:pt x="840" y="309"/>
                  <a:pt x="840" y="309"/>
                </a:cubicBezTo>
                <a:cubicBezTo>
                  <a:pt x="840" y="308"/>
                  <a:pt x="841" y="308"/>
                  <a:pt x="841" y="308"/>
                </a:cubicBezTo>
                <a:cubicBezTo>
                  <a:pt x="841" y="308"/>
                  <a:pt x="841" y="309"/>
                  <a:pt x="841" y="309"/>
                </a:cubicBezTo>
                <a:cubicBezTo>
                  <a:pt x="841" y="309"/>
                  <a:pt x="841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41" y="309"/>
                  <a:pt x="841" y="310"/>
                  <a:pt x="841" y="310"/>
                </a:cubicBezTo>
                <a:cubicBezTo>
                  <a:pt x="841" y="309"/>
                  <a:pt x="842" y="309"/>
                  <a:pt x="841" y="309"/>
                </a:cubicBezTo>
                <a:cubicBezTo>
                  <a:pt x="842" y="309"/>
                  <a:pt x="842" y="309"/>
                  <a:pt x="842" y="309"/>
                </a:cubicBezTo>
                <a:cubicBezTo>
                  <a:pt x="842" y="308"/>
                  <a:pt x="842" y="307"/>
                  <a:pt x="843" y="307"/>
                </a:cubicBezTo>
                <a:cubicBezTo>
                  <a:pt x="843" y="307"/>
                  <a:pt x="843" y="308"/>
                  <a:pt x="843" y="308"/>
                </a:cubicBezTo>
                <a:cubicBezTo>
                  <a:pt x="843" y="307"/>
                  <a:pt x="843" y="307"/>
                  <a:pt x="843" y="307"/>
                </a:cubicBezTo>
                <a:cubicBezTo>
                  <a:pt x="843" y="307"/>
                  <a:pt x="843" y="307"/>
                  <a:pt x="844" y="307"/>
                </a:cubicBezTo>
                <a:cubicBezTo>
                  <a:pt x="843" y="307"/>
                  <a:pt x="844" y="307"/>
                  <a:pt x="843" y="306"/>
                </a:cubicBezTo>
                <a:cubicBezTo>
                  <a:pt x="844" y="306"/>
                  <a:pt x="843" y="307"/>
                  <a:pt x="844" y="307"/>
                </a:cubicBezTo>
                <a:cubicBezTo>
                  <a:pt x="844" y="306"/>
                  <a:pt x="844" y="306"/>
                  <a:pt x="843" y="306"/>
                </a:cubicBezTo>
                <a:cubicBezTo>
                  <a:pt x="844" y="306"/>
                  <a:pt x="844" y="306"/>
                  <a:pt x="844" y="305"/>
                </a:cubicBezTo>
                <a:cubicBezTo>
                  <a:pt x="844" y="305"/>
                  <a:pt x="844" y="305"/>
                  <a:pt x="844" y="305"/>
                </a:cubicBezTo>
                <a:cubicBezTo>
                  <a:pt x="844" y="305"/>
                  <a:pt x="845" y="306"/>
                  <a:pt x="845" y="305"/>
                </a:cubicBezTo>
                <a:cubicBezTo>
                  <a:pt x="845" y="305"/>
                  <a:pt x="844" y="305"/>
                  <a:pt x="844" y="305"/>
                </a:cubicBezTo>
                <a:cubicBezTo>
                  <a:pt x="844" y="304"/>
                  <a:pt x="844" y="304"/>
                  <a:pt x="845" y="304"/>
                </a:cubicBezTo>
                <a:cubicBezTo>
                  <a:pt x="845" y="304"/>
                  <a:pt x="845" y="304"/>
                  <a:pt x="845" y="305"/>
                </a:cubicBezTo>
                <a:cubicBezTo>
                  <a:pt x="845" y="304"/>
                  <a:pt x="845" y="303"/>
                  <a:pt x="846" y="304"/>
                </a:cubicBezTo>
                <a:cubicBezTo>
                  <a:pt x="846" y="303"/>
                  <a:pt x="847" y="303"/>
                  <a:pt x="847" y="303"/>
                </a:cubicBezTo>
                <a:cubicBezTo>
                  <a:pt x="847" y="303"/>
                  <a:pt x="846" y="303"/>
                  <a:pt x="846" y="303"/>
                </a:cubicBezTo>
                <a:cubicBezTo>
                  <a:pt x="846" y="304"/>
                  <a:pt x="846" y="304"/>
                  <a:pt x="846" y="304"/>
                </a:cubicBezTo>
                <a:cubicBezTo>
                  <a:pt x="845" y="303"/>
                  <a:pt x="845" y="303"/>
                  <a:pt x="845" y="303"/>
                </a:cubicBezTo>
                <a:cubicBezTo>
                  <a:pt x="846" y="303"/>
                  <a:pt x="846" y="303"/>
                  <a:pt x="847" y="302"/>
                </a:cubicBezTo>
                <a:cubicBezTo>
                  <a:pt x="847" y="303"/>
                  <a:pt x="847" y="303"/>
                  <a:pt x="847" y="303"/>
                </a:cubicBezTo>
                <a:cubicBezTo>
                  <a:pt x="847" y="302"/>
                  <a:pt x="848" y="302"/>
                  <a:pt x="848" y="302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0"/>
                  <a:pt x="849" y="301"/>
                </a:cubicBezTo>
                <a:cubicBezTo>
                  <a:pt x="849" y="301"/>
                  <a:pt x="848" y="300"/>
                  <a:pt x="848" y="300"/>
                </a:cubicBezTo>
                <a:cubicBezTo>
                  <a:pt x="849" y="300"/>
                  <a:pt x="848" y="299"/>
                  <a:pt x="849" y="300"/>
                </a:cubicBezTo>
                <a:cubicBezTo>
                  <a:pt x="849" y="299"/>
                  <a:pt x="849" y="299"/>
                  <a:pt x="850" y="299"/>
                </a:cubicBezTo>
                <a:cubicBezTo>
                  <a:pt x="850" y="299"/>
                  <a:pt x="849" y="299"/>
                  <a:pt x="850" y="300"/>
                </a:cubicBezTo>
                <a:cubicBezTo>
                  <a:pt x="850" y="300"/>
                  <a:pt x="850" y="299"/>
                  <a:pt x="850" y="299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1" y="299"/>
                  <a:pt x="851" y="300"/>
                  <a:pt x="851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1" y="300"/>
                  <a:pt x="851" y="300"/>
                  <a:pt x="851" y="299"/>
                </a:cubicBezTo>
                <a:cubicBezTo>
                  <a:pt x="851" y="299"/>
                  <a:pt x="852" y="298"/>
                  <a:pt x="852" y="298"/>
                </a:cubicBezTo>
                <a:cubicBezTo>
                  <a:pt x="851" y="298"/>
                  <a:pt x="851" y="297"/>
                  <a:pt x="851" y="297"/>
                </a:cubicBezTo>
                <a:cubicBezTo>
                  <a:pt x="852" y="298"/>
                  <a:pt x="851" y="297"/>
                  <a:pt x="851" y="297"/>
                </a:cubicBezTo>
                <a:cubicBezTo>
                  <a:pt x="852" y="297"/>
                  <a:pt x="851" y="298"/>
                  <a:pt x="852" y="298"/>
                </a:cubicBezTo>
                <a:cubicBezTo>
                  <a:pt x="852" y="297"/>
                  <a:pt x="853" y="297"/>
                  <a:pt x="853" y="296"/>
                </a:cubicBezTo>
                <a:cubicBezTo>
                  <a:pt x="854" y="296"/>
                  <a:pt x="854" y="295"/>
                  <a:pt x="855" y="295"/>
                </a:cubicBezTo>
                <a:cubicBezTo>
                  <a:pt x="855" y="295"/>
                  <a:pt x="855" y="295"/>
                  <a:pt x="855" y="295"/>
                </a:cubicBezTo>
                <a:cubicBezTo>
                  <a:pt x="855" y="295"/>
                  <a:pt x="856" y="296"/>
                  <a:pt x="856" y="295"/>
                </a:cubicBezTo>
                <a:cubicBezTo>
                  <a:pt x="856" y="295"/>
                  <a:pt x="855" y="295"/>
                  <a:pt x="855" y="295"/>
                </a:cubicBezTo>
                <a:cubicBezTo>
                  <a:pt x="855" y="294"/>
                  <a:pt x="856" y="294"/>
                  <a:pt x="856" y="293"/>
                </a:cubicBezTo>
                <a:cubicBezTo>
                  <a:pt x="855" y="293"/>
                  <a:pt x="855" y="294"/>
                  <a:pt x="855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5" y="293"/>
                  <a:pt x="856" y="293"/>
                  <a:pt x="856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6" y="293"/>
                  <a:pt x="855" y="293"/>
                  <a:pt x="856" y="293"/>
                </a:cubicBezTo>
                <a:cubicBezTo>
                  <a:pt x="856" y="293"/>
                  <a:pt x="857" y="293"/>
                  <a:pt x="857" y="292"/>
                </a:cubicBezTo>
                <a:cubicBezTo>
                  <a:pt x="857" y="293"/>
                  <a:pt x="858" y="293"/>
                  <a:pt x="858" y="293"/>
                </a:cubicBezTo>
                <a:cubicBezTo>
                  <a:pt x="858" y="293"/>
                  <a:pt x="857" y="293"/>
                  <a:pt x="858" y="293"/>
                </a:cubicBezTo>
                <a:cubicBezTo>
                  <a:pt x="858" y="293"/>
                  <a:pt x="859" y="293"/>
                  <a:pt x="858" y="292"/>
                </a:cubicBezTo>
                <a:cubicBezTo>
                  <a:pt x="858" y="292"/>
                  <a:pt x="858" y="292"/>
                  <a:pt x="858" y="292"/>
                </a:cubicBezTo>
                <a:cubicBezTo>
                  <a:pt x="857" y="292"/>
                  <a:pt x="858" y="293"/>
                  <a:pt x="857" y="293"/>
                </a:cubicBezTo>
                <a:cubicBezTo>
                  <a:pt x="857" y="292"/>
                  <a:pt x="857" y="292"/>
                  <a:pt x="857" y="292"/>
                </a:cubicBezTo>
                <a:cubicBezTo>
                  <a:pt x="858" y="291"/>
                  <a:pt x="859" y="291"/>
                  <a:pt x="858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89"/>
                </a:cubicBezTo>
                <a:cubicBezTo>
                  <a:pt x="860" y="289"/>
                  <a:pt x="861" y="289"/>
                  <a:pt x="860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2" y="288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3" y="287"/>
                  <a:pt x="863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3" y="287"/>
                  <a:pt x="863" y="287"/>
                  <a:pt x="862" y="287"/>
                </a:cubicBezTo>
                <a:cubicBezTo>
                  <a:pt x="862" y="287"/>
                  <a:pt x="863" y="286"/>
                  <a:pt x="862" y="286"/>
                </a:cubicBezTo>
                <a:cubicBezTo>
                  <a:pt x="863" y="287"/>
                  <a:pt x="863" y="286"/>
                  <a:pt x="864" y="286"/>
                </a:cubicBezTo>
                <a:cubicBezTo>
                  <a:pt x="864" y="285"/>
                  <a:pt x="864" y="285"/>
                  <a:pt x="865" y="284"/>
                </a:cubicBezTo>
                <a:cubicBezTo>
                  <a:pt x="865" y="284"/>
                  <a:pt x="865" y="284"/>
                  <a:pt x="866" y="284"/>
                </a:cubicBezTo>
                <a:cubicBezTo>
                  <a:pt x="866" y="284"/>
                  <a:pt x="866" y="283"/>
                  <a:pt x="867" y="283"/>
                </a:cubicBezTo>
                <a:cubicBezTo>
                  <a:pt x="866" y="282"/>
                  <a:pt x="868" y="282"/>
                  <a:pt x="868" y="282"/>
                </a:cubicBezTo>
                <a:cubicBezTo>
                  <a:pt x="868" y="282"/>
                  <a:pt x="868" y="283"/>
                  <a:pt x="868" y="283"/>
                </a:cubicBezTo>
                <a:cubicBezTo>
                  <a:pt x="868" y="283"/>
                  <a:pt x="869" y="282"/>
                  <a:pt x="869" y="282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2"/>
                  <a:pt x="868" y="281"/>
                  <a:pt x="869" y="281"/>
                </a:cubicBezTo>
                <a:cubicBezTo>
                  <a:pt x="869" y="282"/>
                  <a:pt x="869" y="283"/>
                  <a:pt x="869" y="283"/>
                </a:cubicBezTo>
                <a:cubicBezTo>
                  <a:pt x="869" y="283"/>
                  <a:pt x="868" y="283"/>
                  <a:pt x="868" y="284"/>
                </a:cubicBezTo>
                <a:cubicBezTo>
                  <a:pt x="868" y="284"/>
                  <a:pt x="868" y="284"/>
                  <a:pt x="867" y="284"/>
                </a:cubicBezTo>
                <a:cubicBezTo>
                  <a:pt x="867" y="284"/>
                  <a:pt x="868" y="284"/>
                  <a:pt x="867" y="284"/>
                </a:cubicBezTo>
                <a:cubicBezTo>
                  <a:pt x="867" y="284"/>
                  <a:pt x="866" y="285"/>
                  <a:pt x="867" y="286"/>
                </a:cubicBezTo>
                <a:cubicBezTo>
                  <a:pt x="866" y="286"/>
                  <a:pt x="866" y="285"/>
                  <a:pt x="866" y="285"/>
                </a:cubicBezTo>
                <a:cubicBezTo>
                  <a:pt x="866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5"/>
                </a:cubicBezTo>
                <a:cubicBezTo>
                  <a:pt x="866" y="286"/>
                  <a:pt x="866" y="285"/>
                  <a:pt x="865" y="285"/>
                </a:cubicBezTo>
                <a:cubicBezTo>
                  <a:pt x="865" y="285"/>
                  <a:pt x="865" y="285"/>
                  <a:pt x="864" y="286"/>
                </a:cubicBezTo>
                <a:cubicBezTo>
                  <a:pt x="864" y="286"/>
                  <a:pt x="864" y="286"/>
                  <a:pt x="864" y="286"/>
                </a:cubicBezTo>
                <a:cubicBezTo>
                  <a:pt x="865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7"/>
                </a:cubicBezTo>
                <a:cubicBezTo>
                  <a:pt x="864" y="287"/>
                  <a:pt x="865" y="288"/>
                  <a:pt x="865" y="288"/>
                </a:cubicBezTo>
                <a:cubicBezTo>
                  <a:pt x="864" y="288"/>
                  <a:pt x="865" y="287"/>
                  <a:pt x="864" y="287"/>
                </a:cubicBezTo>
                <a:cubicBezTo>
                  <a:pt x="864" y="288"/>
                  <a:pt x="864" y="288"/>
                  <a:pt x="864" y="288"/>
                </a:cubicBezTo>
                <a:cubicBezTo>
                  <a:pt x="863" y="289"/>
                  <a:pt x="863" y="288"/>
                  <a:pt x="863" y="288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89"/>
                  <a:pt x="862" y="288"/>
                  <a:pt x="862" y="288"/>
                </a:cubicBezTo>
                <a:cubicBezTo>
                  <a:pt x="862" y="288"/>
                  <a:pt x="862" y="289"/>
                  <a:pt x="862" y="289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1" y="290"/>
                </a:cubicBezTo>
                <a:cubicBezTo>
                  <a:pt x="861" y="290"/>
                  <a:pt x="862" y="291"/>
                  <a:pt x="861" y="291"/>
                </a:cubicBezTo>
                <a:cubicBezTo>
                  <a:pt x="861" y="291"/>
                  <a:pt x="861" y="291"/>
                  <a:pt x="861" y="290"/>
                </a:cubicBezTo>
                <a:cubicBezTo>
                  <a:pt x="860" y="291"/>
                  <a:pt x="861" y="292"/>
                  <a:pt x="861" y="292"/>
                </a:cubicBezTo>
                <a:cubicBezTo>
                  <a:pt x="861" y="292"/>
                  <a:pt x="861" y="292"/>
                  <a:pt x="860" y="292"/>
                </a:cubicBezTo>
                <a:cubicBezTo>
                  <a:pt x="860" y="291"/>
                  <a:pt x="861" y="291"/>
                  <a:pt x="860" y="291"/>
                </a:cubicBezTo>
                <a:cubicBezTo>
                  <a:pt x="859" y="291"/>
                  <a:pt x="860" y="292"/>
                  <a:pt x="860" y="292"/>
                </a:cubicBezTo>
                <a:cubicBezTo>
                  <a:pt x="860" y="292"/>
                  <a:pt x="860" y="292"/>
                  <a:pt x="860" y="292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0" y="293"/>
                  <a:pt x="860" y="292"/>
                  <a:pt x="860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1" y="293"/>
                  <a:pt x="861" y="292"/>
                  <a:pt x="862" y="291"/>
                </a:cubicBezTo>
                <a:cubicBezTo>
                  <a:pt x="862" y="292"/>
                  <a:pt x="860" y="293"/>
                  <a:pt x="861" y="294"/>
                </a:cubicBezTo>
                <a:cubicBezTo>
                  <a:pt x="861" y="294"/>
                  <a:pt x="861" y="294"/>
                  <a:pt x="860" y="294"/>
                </a:cubicBezTo>
                <a:cubicBezTo>
                  <a:pt x="860" y="294"/>
                  <a:pt x="860" y="294"/>
                  <a:pt x="860" y="294"/>
                </a:cubicBezTo>
                <a:cubicBezTo>
                  <a:pt x="860" y="294"/>
                  <a:pt x="859" y="295"/>
                  <a:pt x="859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5"/>
                  <a:pt x="858" y="295"/>
                  <a:pt x="858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6"/>
                  <a:pt x="859" y="296"/>
                  <a:pt x="859" y="297"/>
                </a:cubicBezTo>
                <a:cubicBezTo>
                  <a:pt x="859" y="297"/>
                  <a:pt x="860" y="297"/>
                  <a:pt x="859" y="297"/>
                </a:cubicBezTo>
                <a:cubicBezTo>
                  <a:pt x="859" y="298"/>
                  <a:pt x="858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300"/>
                  <a:pt x="857" y="300"/>
                </a:cubicBezTo>
                <a:cubicBezTo>
                  <a:pt x="857" y="300"/>
                  <a:pt x="857" y="300"/>
                  <a:pt x="856" y="300"/>
                </a:cubicBezTo>
                <a:cubicBezTo>
                  <a:pt x="857" y="300"/>
                  <a:pt x="857" y="300"/>
                  <a:pt x="857" y="300"/>
                </a:cubicBezTo>
                <a:cubicBezTo>
                  <a:pt x="856" y="300"/>
                  <a:pt x="856" y="300"/>
                  <a:pt x="856" y="300"/>
                </a:cubicBezTo>
                <a:cubicBezTo>
                  <a:pt x="856" y="300"/>
                  <a:pt x="856" y="300"/>
                  <a:pt x="857" y="300"/>
                </a:cubicBezTo>
                <a:cubicBezTo>
                  <a:pt x="856" y="301"/>
                  <a:pt x="855" y="301"/>
                  <a:pt x="856" y="302"/>
                </a:cubicBezTo>
                <a:cubicBezTo>
                  <a:pt x="855" y="302"/>
                  <a:pt x="855" y="301"/>
                  <a:pt x="855" y="301"/>
                </a:cubicBezTo>
                <a:cubicBezTo>
                  <a:pt x="856" y="303"/>
                  <a:pt x="855" y="303"/>
                  <a:pt x="854" y="303"/>
                </a:cubicBezTo>
                <a:cubicBezTo>
                  <a:pt x="854" y="303"/>
                  <a:pt x="854" y="303"/>
                  <a:pt x="854" y="303"/>
                </a:cubicBezTo>
                <a:cubicBezTo>
                  <a:pt x="854" y="303"/>
                  <a:pt x="853" y="302"/>
                  <a:pt x="853" y="302"/>
                </a:cubicBezTo>
                <a:cubicBezTo>
                  <a:pt x="853" y="302"/>
                  <a:pt x="853" y="302"/>
                  <a:pt x="853" y="302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4"/>
                  <a:pt x="852" y="305"/>
                  <a:pt x="852" y="306"/>
                </a:cubicBezTo>
                <a:cubicBezTo>
                  <a:pt x="852" y="305"/>
                  <a:pt x="852" y="305"/>
                  <a:pt x="851" y="305"/>
                </a:cubicBezTo>
                <a:cubicBezTo>
                  <a:pt x="851" y="306"/>
                  <a:pt x="851" y="306"/>
                  <a:pt x="852" y="306"/>
                </a:cubicBezTo>
                <a:cubicBezTo>
                  <a:pt x="851" y="306"/>
                  <a:pt x="852" y="307"/>
                  <a:pt x="851" y="307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7"/>
                </a:cubicBezTo>
                <a:cubicBezTo>
                  <a:pt x="850" y="307"/>
                  <a:pt x="851" y="307"/>
                  <a:pt x="851" y="307"/>
                </a:cubicBezTo>
                <a:cubicBezTo>
                  <a:pt x="850" y="308"/>
                  <a:pt x="850" y="310"/>
                  <a:pt x="848" y="310"/>
                </a:cubicBezTo>
                <a:cubicBezTo>
                  <a:pt x="848" y="311"/>
                  <a:pt x="848" y="311"/>
                  <a:pt x="848" y="311"/>
                </a:cubicBezTo>
                <a:cubicBezTo>
                  <a:pt x="847" y="311"/>
                  <a:pt x="848" y="311"/>
                  <a:pt x="848" y="312"/>
                </a:cubicBezTo>
                <a:cubicBezTo>
                  <a:pt x="848" y="312"/>
                  <a:pt x="847" y="312"/>
                  <a:pt x="848" y="313"/>
                </a:cubicBezTo>
                <a:cubicBezTo>
                  <a:pt x="847" y="313"/>
                  <a:pt x="847" y="312"/>
                  <a:pt x="847" y="312"/>
                </a:cubicBezTo>
                <a:cubicBezTo>
                  <a:pt x="846" y="313"/>
                  <a:pt x="847" y="313"/>
                  <a:pt x="846" y="313"/>
                </a:cubicBezTo>
                <a:cubicBezTo>
                  <a:pt x="847" y="313"/>
                  <a:pt x="846" y="313"/>
                  <a:pt x="846" y="313"/>
                </a:cubicBezTo>
                <a:cubicBezTo>
                  <a:pt x="846" y="313"/>
                  <a:pt x="846" y="313"/>
                  <a:pt x="846" y="313"/>
                </a:cubicBezTo>
                <a:cubicBezTo>
                  <a:pt x="845" y="315"/>
                  <a:pt x="844" y="316"/>
                  <a:pt x="844" y="317"/>
                </a:cubicBezTo>
                <a:cubicBezTo>
                  <a:pt x="844" y="317"/>
                  <a:pt x="844" y="316"/>
                  <a:pt x="845" y="316"/>
                </a:cubicBezTo>
                <a:cubicBezTo>
                  <a:pt x="845" y="316"/>
                  <a:pt x="845" y="317"/>
                  <a:pt x="845" y="317"/>
                </a:cubicBezTo>
                <a:cubicBezTo>
                  <a:pt x="845" y="317"/>
                  <a:pt x="846" y="316"/>
                  <a:pt x="845" y="316"/>
                </a:cubicBezTo>
                <a:cubicBezTo>
                  <a:pt x="845" y="316"/>
                  <a:pt x="846" y="316"/>
                  <a:pt x="846" y="317"/>
                </a:cubicBezTo>
                <a:cubicBezTo>
                  <a:pt x="845" y="317"/>
                  <a:pt x="844" y="317"/>
                  <a:pt x="845" y="318"/>
                </a:cubicBezTo>
                <a:cubicBezTo>
                  <a:pt x="845" y="318"/>
                  <a:pt x="845" y="318"/>
                  <a:pt x="845" y="318"/>
                </a:cubicBezTo>
                <a:cubicBezTo>
                  <a:pt x="844" y="318"/>
                  <a:pt x="845" y="318"/>
                  <a:pt x="844" y="318"/>
                </a:cubicBezTo>
                <a:cubicBezTo>
                  <a:pt x="844" y="318"/>
                  <a:pt x="844" y="318"/>
                  <a:pt x="844" y="319"/>
                </a:cubicBezTo>
                <a:cubicBezTo>
                  <a:pt x="844" y="319"/>
                  <a:pt x="844" y="319"/>
                  <a:pt x="844" y="319"/>
                </a:cubicBezTo>
                <a:cubicBezTo>
                  <a:pt x="844" y="319"/>
                  <a:pt x="844" y="318"/>
                  <a:pt x="844" y="318"/>
                </a:cubicBezTo>
                <a:cubicBezTo>
                  <a:pt x="844" y="318"/>
                  <a:pt x="844" y="318"/>
                  <a:pt x="844" y="317"/>
                </a:cubicBezTo>
                <a:cubicBezTo>
                  <a:pt x="843" y="318"/>
                  <a:pt x="843" y="317"/>
                  <a:pt x="843" y="317"/>
                </a:cubicBezTo>
                <a:cubicBezTo>
                  <a:pt x="843" y="317"/>
                  <a:pt x="843" y="317"/>
                  <a:pt x="843" y="318"/>
                </a:cubicBezTo>
                <a:cubicBezTo>
                  <a:pt x="844" y="318"/>
                  <a:pt x="844" y="319"/>
                  <a:pt x="844" y="320"/>
                </a:cubicBezTo>
                <a:cubicBezTo>
                  <a:pt x="843" y="320"/>
                  <a:pt x="843" y="320"/>
                  <a:pt x="843" y="320"/>
                </a:cubicBezTo>
                <a:cubicBezTo>
                  <a:pt x="844" y="321"/>
                  <a:pt x="843" y="321"/>
                  <a:pt x="842" y="321"/>
                </a:cubicBezTo>
                <a:cubicBezTo>
                  <a:pt x="842" y="321"/>
                  <a:pt x="842" y="321"/>
                  <a:pt x="842" y="321"/>
                </a:cubicBezTo>
                <a:cubicBezTo>
                  <a:pt x="842" y="321"/>
                  <a:pt x="843" y="322"/>
                  <a:pt x="842" y="322"/>
                </a:cubicBezTo>
                <a:cubicBezTo>
                  <a:pt x="842" y="321"/>
                  <a:pt x="842" y="322"/>
                  <a:pt x="842" y="322"/>
                </a:cubicBezTo>
                <a:cubicBezTo>
                  <a:pt x="842" y="322"/>
                  <a:pt x="841" y="322"/>
                  <a:pt x="841" y="322"/>
                </a:cubicBezTo>
                <a:cubicBezTo>
                  <a:pt x="841" y="322"/>
                  <a:pt x="841" y="323"/>
                  <a:pt x="841" y="323"/>
                </a:cubicBezTo>
                <a:cubicBezTo>
                  <a:pt x="841" y="322"/>
                  <a:pt x="841" y="322"/>
                  <a:pt x="842" y="323"/>
                </a:cubicBezTo>
                <a:cubicBezTo>
                  <a:pt x="841" y="323"/>
                  <a:pt x="841" y="323"/>
                  <a:pt x="842" y="323"/>
                </a:cubicBezTo>
                <a:cubicBezTo>
                  <a:pt x="841" y="324"/>
                  <a:pt x="841" y="323"/>
                  <a:pt x="841" y="323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2" y="324"/>
                  <a:pt x="842" y="323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3" y="325"/>
                  <a:pt x="843" y="324"/>
                  <a:pt x="843" y="324"/>
                </a:cubicBezTo>
                <a:cubicBezTo>
                  <a:pt x="843" y="325"/>
                  <a:pt x="842" y="325"/>
                  <a:pt x="842" y="325"/>
                </a:cubicBezTo>
                <a:cubicBezTo>
                  <a:pt x="842" y="325"/>
                  <a:pt x="841" y="325"/>
                  <a:pt x="840" y="325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0" y="325"/>
                  <a:pt x="839" y="325"/>
                  <a:pt x="839" y="326"/>
                </a:cubicBezTo>
                <a:cubicBezTo>
                  <a:pt x="839" y="326"/>
                  <a:pt x="840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7"/>
                  <a:pt x="839" y="327"/>
                  <a:pt x="839" y="327"/>
                </a:cubicBezTo>
                <a:cubicBezTo>
                  <a:pt x="839" y="327"/>
                  <a:pt x="840" y="326"/>
                  <a:pt x="840" y="327"/>
                </a:cubicBezTo>
                <a:cubicBezTo>
                  <a:pt x="840" y="327"/>
                  <a:pt x="839" y="327"/>
                  <a:pt x="840" y="327"/>
                </a:cubicBezTo>
                <a:cubicBezTo>
                  <a:pt x="840" y="327"/>
                  <a:pt x="840" y="327"/>
                  <a:pt x="840" y="327"/>
                </a:cubicBezTo>
                <a:cubicBezTo>
                  <a:pt x="840" y="327"/>
                  <a:pt x="840" y="327"/>
                  <a:pt x="840" y="328"/>
                </a:cubicBezTo>
                <a:cubicBezTo>
                  <a:pt x="840" y="328"/>
                  <a:pt x="840" y="328"/>
                  <a:pt x="839" y="327"/>
                </a:cubicBezTo>
                <a:cubicBezTo>
                  <a:pt x="839" y="328"/>
                  <a:pt x="839" y="328"/>
                  <a:pt x="839" y="328"/>
                </a:cubicBezTo>
                <a:cubicBezTo>
                  <a:pt x="839" y="328"/>
                  <a:pt x="838" y="328"/>
                  <a:pt x="838" y="328"/>
                </a:cubicBezTo>
                <a:cubicBezTo>
                  <a:pt x="838" y="329"/>
                  <a:pt x="839" y="328"/>
                  <a:pt x="839" y="329"/>
                </a:cubicBezTo>
                <a:cubicBezTo>
                  <a:pt x="838" y="329"/>
                  <a:pt x="838" y="328"/>
                  <a:pt x="838" y="328"/>
                </a:cubicBezTo>
                <a:cubicBezTo>
                  <a:pt x="837" y="329"/>
                  <a:pt x="837" y="329"/>
                  <a:pt x="837" y="330"/>
                </a:cubicBezTo>
                <a:cubicBezTo>
                  <a:pt x="837" y="330"/>
                  <a:pt x="837" y="331"/>
                  <a:pt x="837" y="331"/>
                </a:cubicBezTo>
                <a:cubicBezTo>
                  <a:pt x="837" y="331"/>
                  <a:pt x="836" y="330"/>
                  <a:pt x="836" y="331"/>
                </a:cubicBezTo>
                <a:cubicBezTo>
                  <a:pt x="836" y="331"/>
                  <a:pt x="837" y="332"/>
                  <a:pt x="837" y="332"/>
                </a:cubicBezTo>
                <a:cubicBezTo>
                  <a:pt x="836" y="332"/>
                  <a:pt x="836" y="332"/>
                  <a:pt x="836" y="332"/>
                </a:cubicBezTo>
                <a:cubicBezTo>
                  <a:pt x="835" y="332"/>
                  <a:pt x="836" y="332"/>
                  <a:pt x="836" y="332"/>
                </a:cubicBezTo>
                <a:cubicBezTo>
                  <a:pt x="835" y="332"/>
                  <a:pt x="835" y="333"/>
                  <a:pt x="835" y="333"/>
                </a:cubicBezTo>
                <a:cubicBezTo>
                  <a:pt x="836" y="333"/>
                  <a:pt x="835" y="332"/>
                  <a:pt x="836" y="333"/>
                </a:cubicBezTo>
                <a:cubicBezTo>
                  <a:pt x="836" y="333"/>
                  <a:pt x="835" y="334"/>
                  <a:pt x="835" y="335"/>
                </a:cubicBezTo>
                <a:cubicBezTo>
                  <a:pt x="834" y="335"/>
                  <a:pt x="833" y="335"/>
                  <a:pt x="834" y="336"/>
                </a:cubicBezTo>
                <a:cubicBezTo>
                  <a:pt x="834" y="336"/>
                  <a:pt x="833" y="336"/>
                  <a:pt x="833" y="336"/>
                </a:cubicBezTo>
                <a:cubicBezTo>
                  <a:pt x="834" y="336"/>
                  <a:pt x="834" y="336"/>
                  <a:pt x="834" y="336"/>
                </a:cubicBezTo>
                <a:cubicBezTo>
                  <a:pt x="834" y="337"/>
                  <a:pt x="834" y="337"/>
                  <a:pt x="834" y="337"/>
                </a:cubicBezTo>
                <a:cubicBezTo>
                  <a:pt x="833" y="337"/>
                  <a:pt x="834" y="338"/>
                  <a:pt x="833" y="338"/>
                </a:cubicBezTo>
                <a:cubicBezTo>
                  <a:pt x="834" y="338"/>
                  <a:pt x="834" y="337"/>
                  <a:pt x="833" y="337"/>
                </a:cubicBezTo>
                <a:cubicBezTo>
                  <a:pt x="833" y="338"/>
                  <a:pt x="833" y="338"/>
                  <a:pt x="833" y="338"/>
                </a:cubicBezTo>
                <a:cubicBezTo>
                  <a:pt x="833" y="338"/>
                  <a:pt x="833" y="338"/>
                  <a:pt x="833" y="339"/>
                </a:cubicBezTo>
                <a:cubicBezTo>
                  <a:pt x="833" y="339"/>
                  <a:pt x="833" y="338"/>
                  <a:pt x="832" y="339"/>
                </a:cubicBezTo>
                <a:cubicBezTo>
                  <a:pt x="832" y="339"/>
                  <a:pt x="833" y="339"/>
                  <a:pt x="832" y="339"/>
                </a:cubicBezTo>
                <a:cubicBezTo>
                  <a:pt x="832" y="339"/>
                  <a:pt x="833" y="338"/>
                  <a:pt x="832" y="338"/>
                </a:cubicBezTo>
                <a:cubicBezTo>
                  <a:pt x="832" y="338"/>
                  <a:pt x="831" y="339"/>
                  <a:pt x="832" y="339"/>
                </a:cubicBezTo>
                <a:cubicBezTo>
                  <a:pt x="831" y="339"/>
                  <a:pt x="831" y="339"/>
                  <a:pt x="831" y="339"/>
                </a:cubicBezTo>
                <a:cubicBezTo>
                  <a:pt x="831" y="340"/>
                  <a:pt x="831" y="340"/>
                  <a:pt x="831" y="340"/>
                </a:cubicBezTo>
                <a:cubicBezTo>
                  <a:pt x="832" y="340"/>
                  <a:pt x="831" y="340"/>
                  <a:pt x="832" y="340"/>
                </a:cubicBezTo>
                <a:cubicBezTo>
                  <a:pt x="832" y="340"/>
                  <a:pt x="831" y="341"/>
                  <a:pt x="832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1"/>
                  <a:pt x="831" y="340"/>
                  <a:pt x="831" y="340"/>
                </a:cubicBezTo>
                <a:cubicBezTo>
                  <a:pt x="831" y="341"/>
                  <a:pt x="830" y="341"/>
                  <a:pt x="831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2"/>
                  <a:pt x="831" y="342"/>
                  <a:pt x="831" y="342"/>
                </a:cubicBezTo>
                <a:cubicBezTo>
                  <a:pt x="831" y="342"/>
                  <a:pt x="831" y="342"/>
                  <a:pt x="831" y="342"/>
                </a:cubicBezTo>
                <a:cubicBezTo>
                  <a:pt x="831" y="343"/>
                  <a:pt x="830" y="344"/>
                  <a:pt x="830" y="344"/>
                </a:cubicBezTo>
                <a:cubicBezTo>
                  <a:pt x="830" y="344"/>
                  <a:pt x="830" y="344"/>
                  <a:pt x="830" y="344"/>
                </a:cubicBezTo>
                <a:cubicBezTo>
                  <a:pt x="829" y="344"/>
                  <a:pt x="830" y="344"/>
                  <a:pt x="830" y="345"/>
                </a:cubicBezTo>
                <a:cubicBezTo>
                  <a:pt x="830" y="345"/>
                  <a:pt x="830" y="344"/>
                  <a:pt x="829" y="344"/>
                </a:cubicBezTo>
                <a:cubicBezTo>
                  <a:pt x="829" y="345"/>
                  <a:pt x="829" y="345"/>
                  <a:pt x="830" y="345"/>
                </a:cubicBezTo>
                <a:cubicBezTo>
                  <a:pt x="830" y="345"/>
                  <a:pt x="830" y="345"/>
                  <a:pt x="830" y="345"/>
                </a:cubicBezTo>
                <a:cubicBezTo>
                  <a:pt x="830" y="345"/>
                  <a:pt x="831" y="345"/>
                  <a:pt x="831" y="345"/>
                </a:cubicBezTo>
                <a:cubicBezTo>
                  <a:pt x="831" y="345"/>
                  <a:pt x="831" y="345"/>
                  <a:pt x="831" y="345"/>
                </a:cubicBezTo>
                <a:cubicBezTo>
                  <a:pt x="830" y="346"/>
                  <a:pt x="830" y="346"/>
                  <a:pt x="830" y="347"/>
                </a:cubicBezTo>
                <a:cubicBezTo>
                  <a:pt x="830" y="348"/>
                  <a:pt x="830" y="347"/>
                  <a:pt x="831" y="347"/>
                </a:cubicBezTo>
                <a:cubicBezTo>
                  <a:pt x="830" y="348"/>
                  <a:pt x="830" y="347"/>
                  <a:pt x="830" y="348"/>
                </a:cubicBezTo>
                <a:cubicBezTo>
                  <a:pt x="829" y="346"/>
                  <a:pt x="830" y="346"/>
                  <a:pt x="830" y="345"/>
                </a:cubicBezTo>
                <a:cubicBezTo>
                  <a:pt x="830" y="345"/>
                  <a:pt x="830" y="345"/>
                  <a:pt x="829" y="346"/>
                </a:cubicBezTo>
                <a:cubicBezTo>
                  <a:pt x="829" y="345"/>
                  <a:pt x="829" y="345"/>
                  <a:pt x="828" y="345"/>
                </a:cubicBezTo>
                <a:cubicBezTo>
                  <a:pt x="829" y="345"/>
                  <a:pt x="828" y="344"/>
                  <a:pt x="828" y="344"/>
                </a:cubicBezTo>
                <a:cubicBezTo>
                  <a:pt x="828" y="344"/>
                  <a:pt x="828" y="344"/>
                  <a:pt x="828" y="344"/>
                </a:cubicBezTo>
                <a:cubicBezTo>
                  <a:pt x="828" y="345"/>
                  <a:pt x="828" y="345"/>
                  <a:pt x="828" y="345"/>
                </a:cubicBezTo>
                <a:cubicBezTo>
                  <a:pt x="828" y="345"/>
                  <a:pt x="828" y="346"/>
                  <a:pt x="828" y="347"/>
                </a:cubicBezTo>
                <a:cubicBezTo>
                  <a:pt x="829" y="346"/>
                  <a:pt x="828" y="346"/>
                  <a:pt x="829" y="346"/>
                </a:cubicBezTo>
                <a:cubicBezTo>
                  <a:pt x="829" y="346"/>
                  <a:pt x="829" y="346"/>
                  <a:pt x="829" y="346"/>
                </a:cubicBezTo>
                <a:cubicBezTo>
                  <a:pt x="829" y="348"/>
                  <a:pt x="826" y="351"/>
                  <a:pt x="828" y="352"/>
                </a:cubicBezTo>
                <a:cubicBezTo>
                  <a:pt x="827" y="352"/>
                  <a:pt x="828" y="351"/>
                  <a:pt x="828" y="351"/>
                </a:cubicBezTo>
                <a:cubicBezTo>
                  <a:pt x="828" y="352"/>
                  <a:pt x="827" y="352"/>
                  <a:pt x="828" y="352"/>
                </a:cubicBezTo>
                <a:cubicBezTo>
                  <a:pt x="828" y="352"/>
                  <a:pt x="828" y="351"/>
                  <a:pt x="828" y="350"/>
                </a:cubicBezTo>
                <a:cubicBezTo>
                  <a:pt x="829" y="350"/>
                  <a:pt x="828" y="349"/>
                  <a:pt x="829" y="348"/>
                </a:cubicBezTo>
                <a:cubicBezTo>
                  <a:pt x="829" y="349"/>
                  <a:pt x="829" y="349"/>
                  <a:pt x="829" y="349"/>
                </a:cubicBezTo>
                <a:cubicBezTo>
                  <a:pt x="829" y="349"/>
                  <a:pt x="829" y="350"/>
                  <a:pt x="829" y="350"/>
                </a:cubicBezTo>
                <a:cubicBezTo>
                  <a:pt x="829" y="350"/>
                  <a:pt x="830" y="350"/>
                  <a:pt x="829" y="351"/>
                </a:cubicBezTo>
                <a:cubicBezTo>
                  <a:pt x="829" y="351"/>
                  <a:pt x="829" y="350"/>
                  <a:pt x="828" y="350"/>
                </a:cubicBezTo>
                <a:cubicBezTo>
                  <a:pt x="829" y="351"/>
                  <a:pt x="829" y="352"/>
                  <a:pt x="829" y="352"/>
                </a:cubicBezTo>
                <a:cubicBezTo>
                  <a:pt x="830" y="352"/>
                  <a:pt x="829" y="351"/>
                  <a:pt x="830" y="351"/>
                </a:cubicBezTo>
                <a:cubicBezTo>
                  <a:pt x="830" y="351"/>
                  <a:pt x="830" y="352"/>
                  <a:pt x="830" y="352"/>
                </a:cubicBezTo>
                <a:cubicBezTo>
                  <a:pt x="829" y="352"/>
                  <a:pt x="829" y="353"/>
                  <a:pt x="828" y="353"/>
                </a:cubicBezTo>
                <a:cubicBezTo>
                  <a:pt x="828" y="353"/>
                  <a:pt x="828" y="356"/>
                  <a:pt x="827" y="356"/>
                </a:cubicBezTo>
                <a:cubicBezTo>
                  <a:pt x="827" y="356"/>
                  <a:pt x="828" y="356"/>
                  <a:pt x="828" y="356"/>
                </a:cubicBezTo>
                <a:cubicBezTo>
                  <a:pt x="828" y="356"/>
                  <a:pt x="827" y="357"/>
                  <a:pt x="827" y="357"/>
                </a:cubicBezTo>
                <a:cubicBezTo>
                  <a:pt x="827" y="357"/>
                  <a:pt x="827" y="357"/>
                  <a:pt x="827" y="356"/>
                </a:cubicBezTo>
                <a:cubicBezTo>
                  <a:pt x="827" y="356"/>
                  <a:pt x="827" y="355"/>
                  <a:pt x="828" y="354"/>
                </a:cubicBezTo>
                <a:cubicBezTo>
                  <a:pt x="827" y="354"/>
                  <a:pt x="827" y="354"/>
                  <a:pt x="827" y="354"/>
                </a:cubicBezTo>
                <a:cubicBezTo>
                  <a:pt x="827" y="355"/>
                  <a:pt x="826" y="356"/>
                  <a:pt x="826" y="357"/>
                </a:cubicBezTo>
                <a:cubicBezTo>
                  <a:pt x="827" y="357"/>
                  <a:pt x="827" y="357"/>
                  <a:pt x="827" y="357"/>
                </a:cubicBezTo>
                <a:cubicBezTo>
                  <a:pt x="827" y="358"/>
                  <a:pt x="826" y="359"/>
                  <a:pt x="827" y="360"/>
                </a:cubicBezTo>
                <a:cubicBezTo>
                  <a:pt x="826" y="360"/>
                  <a:pt x="825" y="360"/>
                  <a:pt x="826" y="361"/>
                </a:cubicBezTo>
                <a:cubicBezTo>
                  <a:pt x="826" y="361"/>
                  <a:pt x="825" y="361"/>
                  <a:pt x="825" y="361"/>
                </a:cubicBezTo>
                <a:cubicBezTo>
                  <a:pt x="825" y="360"/>
                  <a:pt x="826" y="361"/>
                  <a:pt x="825" y="360"/>
                </a:cubicBezTo>
                <a:cubicBezTo>
                  <a:pt x="824" y="361"/>
                  <a:pt x="825" y="359"/>
                  <a:pt x="825" y="359"/>
                </a:cubicBezTo>
                <a:cubicBezTo>
                  <a:pt x="825" y="360"/>
                  <a:pt x="825" y="360"/>
                  <a:pt x="825" y="361"/>
                </a:cubicBezTo>
                <a:cubicBezTo>
                  <a:pt x="825" y="361"/>
                  <a:pt x="825" y="362"/>
                  <a:pt x="825" y="362"/>
                </a:cubicBezTo>
                <a:cubicBezTo>
                  <a:pt x="825" y="362"/>
                  <a:pt x="824" y="362"/>
                  <a:pt x="825" y="363"/>
                </a:cubicBezTo>
                <a:cubicBezTo>
                  <a:pt x="824" y="363"/>
                  <a:pt x="824" y="363"/>
                  <a:pt x="824" y="363"/>
                </a:cubicBezTo>
                <a:cubicBezTo>
                  <a:pt x="823" y="363"/>
                  <a:pt x="824" y="361"/>
                  <a:pt x="824" y="362"/>
                </a:cubicBezTo>
                <a:cubicBezTo>
                  <a:pt x="825" y="360"/>
                  <a:pt x="824" y="358"/>
                  <a:pt x="825" y="357"/>
                </a:cubicBezTo>
                <a:cubicBezTo>
                  <a:pt x="824" y="357"/>
                  <a:pt x="825" y="358"/>
                  <a:pt x="824" y="358"/>
                </a:cubicBezTo>
                <a:cubicBezTo>
                  <a:pt x="824" y="359"/>
                  <a:pt x="824" y="359"/>
                  <a:pt x="824" y="359"/>
                </a:cubicBezTo>
                <a:cubicBezTo>
                  <a:pt x="824" y="360"/>
                  <a:pt x="824" y="360"/>
                  <a:pt x="824" y="359"/>
                </a:cubicBezTo>
                <a:cubicBezTo>
                  <a:pt x="824" y="360"/>
                  <a:pt x="823" y="360"/>
                  <a:pt x="824" y="360"/>
                </a:cubicBezTo>
                <a:cubicBezTo>
                  <a:pt x="823" y="361"/>
                  <a:pt x="823" y="359"/>
                  <a:pt x="823" y="359"/>
                </a:cubicBezTo>
                <a:cubicBezTo>
                  <a:pt x="823" y="360"/>
                  <a:pt x="822" y="360"/>
                  <a:pt x="822" y="361"/>
                </a:cubicBezTo>
                <a:cubicBezTo>
                  <a:pt x="822" y="361"/>
                  <a:pt x="823" y="361"/>
                  <a:pt x="823" y="361"/>
                </a:cubicBezTo>
                <a:cubicBezTo>
                  <a:pt x="823" y="361"/>
                  <a:pt x="823" y="361"/>
                  <a:pt x="823" y="360"/>
                </a:cubicBezTo>
                <a:cubicBezTo>
                  <a:pt x="823" y="360"/>
                  <a:pt x="824" y="361"/>
                  <a:pt x="823" y="361"/>
                </a:cubicBezTo>
                <a:cubicBezTo>
                  <a:pt x="823" y="361"/>
                  <a:pt x="823" y="360"/>
                  <a:pt x="823" y="361"/>
                </a:cubicBezTo>
                <a:cubicBezTo>
                  <a:pt x="823" y="361"/>
                  <a:pt x="823" y="361"/>
                  <a:pt x="823" y="362"/>
                </a:cubicBezTo>
                <a:cubicBezTo>
                  <a:pt x="823" y="362"/>
                  <a:pt x="822" y="363"/>
                  <a:pt x="823" y="363"/>
                </a:cubicBezTo>
                <a:cubicBezTo>
                  <a:pt x="823" y="363"/>
                  <a:pt x="823" y="362"/>
                  <a:pt x="823" y="362"/>
                </a:cubicBezTo>
                <a:cubicBezTo>
                  <a:pt x="824" y="363"/>
                  <a:pt x="823" y="363"/>
                  <a:pt x="824" y="363"/>
                </a:cubicBezTo>
                <a:cubicBezTo>
                  <a:pt x="823" y="363"/>
                  <a:pt x="822" y="365"/>
                  <a:pt x="823" y="366"/>
                </a:cubicBezTo>
                <a:cubicBezTo>
                  <a:pt x="822" y="366"/>
                  <a:pt x="822" y="366"/>
                  <a:pt x="822" y="366"/>
                </a:cubicBezTo>
                <a:cubicBezTo>
                  <a:pt x="822" y="367"/>
                  <a:pt x="822" y="367"/>
                  <a:pt x="822" y="367"/>
                </a:cubicBezTo>
                <a:cubicBezTo>
                  <a:pt x="822" y="367"/>
                  <a:pt x="822" y="368"/>
                  <a:pt x="822" y="368"/>
                </a:cubicBezTo>
                <a:cubicBezTo>
                  <a:pt x="822" y="368"/>
                  <a:pt x="822" y="369"/>
                  <a:pt x="822" y="369"/>
                </a:cubicBezTo>
                <a:cubicBezTo>
                  <a:pt x="822" y="368"/>
                  <a:pt x="821" y="367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5"/>
                  <a:pt x="821" y="365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7"/>
                  <a:pt x="821" y="367"/>
                </a:cubicBezTo>
                <a:cubicBezTo>
                  <a:pt x="820" y="367"/>
                  <a:pt x="820" y="367"/>
                  <a:pt x="820" y="367"/>
                </a:cubicBezTo>
                <a:cubicBezTo>
                  <a:pt x="820" y="368"/>
                  <a:pt x="819" y="368"/>
                  <a:pt x="819" y="368"/>
                </a:cubicBezTo>
                <a:cubicBezTo>
                  <a:pt x="819" y="369"/>
                  <a:pt x="820" y="369"/>
                  <a:pt x="820" y="369"/>
                </a:cubicBezTo>
                <a:cubicBezTo>
                  <a:pt x="820" y="369"/>
                  <a:pt x="820" y="368"/>
                  <a:pt x="820" y="369"/>
                </a:cubicBezTo>
                <a:cubicBezTo>
                  <a:pt x="820" y="369"/>
                  <a:pt x="820" y="370"/>
                  <a:pt x="820" y="370"/>
                </a:cubicBezTo>
                <a:cubicBezTo>
                  <a:pt x="820" y="369"/>
                  <a:pt x="820" y="369"/>
                  <a:pt x="821" y="369"/>
                </a:cubicBezTo>
                <a:cubicBezTo>
                  <a:pt x="821" y="371"/>
                  <a:pt x="820" y="371"/>
                  <a:pt x="821" y="372"/>
                </a:cubicBezTo>
                <a:cubicBezTo>
                  <a:pt x="821" y="372"/>
                  <a:pt x="820" y="371"/>
                  <a:pt x="820" y="371"/>
                </a:cubicBezTo>
                <a:cubicBezTo>
                  <a:pt x="820" y="372"/>
                  <a:pt x="820" y="373"/>
                  <a:pt x="820" y="374"/>
                </a:cubicBezTo>
                <a:cubicBezTo>
                  <a:pt x="819" y="374"/>
                  <a:pt x="820" y="375"/>
                  <a:pt x="820" y="376"/>
                </a:cubicBezTo>
                <a:cubicBezTo>
                  <a:pt x="820" y="376"/>
                  <a:pt x="819" y="376"/>
                  <a:pt x="819" y="377"/>
                </a:cubicBezTo>
                <a:cubicBezTo>
                  <a:pt x="819" y="377"/>
                  <a:pt x="819" y="377"/>
                  <a:pt x="819" y="377"/>
                </a:cubicBezTo>
                <a:cubicBezTo>
                  <a:pt x="819" y="378"/>
                  <a:pt x="818" y="379"/>
                  <a:pt x="818" y="380"/>
                </a:cubicBezTo>
                <a:cubicBezTo>
                  <a:pt x="818" y="379"/>
                  <a:pt x="818" y="379"/>
                  <a:pt x="818" y="379"/>
                </a:cubicBezTo>
                <a:cubicBezTo>
                  <a:pt x="817" y="379"/>
                  <a:pt x="818" y="380"/>
                  <a:pt x="818" y="380"/>
                </a:cubicBezTo>
                <a:cubicBezTo>
                  <a:pt x="818" y="380"/>
                  <a:pt x="818" y="380"/>
                  <a:pt x="817" y="380"/>
                </a:cubicBezTo>
                <a:cubicBezTo>
                  <a:pt x="818" y="381"/>
                  <a:pt x="817" y="380"/>
                  <a:pt x="817" y="380"/>
                </a:cubicBezTo>
                <a:cubicBezTo>
                  <a:pt x="817" y="381"/>
                  <a:pt x="817" y="381"/>
                  <a:pt x="818" y="381"/>
                </a:cubicBezTo>
                <a:cubicBezTo>
                  <a:pt x="817" y="382"/>
                  <a:pt x="817" y="384"/>
                  <a:pt x="817" y="384"/>
                </a:cubicBezTo>
                <a:cubicBezTo>
                  <a:pt x="817" y="384"/>
                  <a:pt x="817" y="383"/>
                  <a:pt x="817" y="383"/>
                </a:cubicBezTo>
                <a:cubicBezTo>
                  <a:pt x="817" y="385"/>
                  <a:pt x="817" y="385"/>
                  <a:pt x="816" y="384"/>
                </a:cubicBezTo>
                <a:cubicBezTo>
                  <a:pt x="816" y="386"/>
                  <a:pt x="816" y="388"/>
                  <a:pt x="815" y="387"/>
                </a:cubicBezTo>
                <a:cubicBezTo>
                  <a:pt x="815" y="388"/>
                  <a:pt x="815" y="388"/>
                  <a:pt x="815" y="389"/>
                </a:cubicBezTo>
                <a:cubicBezTo>
                  <a:pt x="815" y="389"/>
                  <a:pt x="815" y="389"/>
                  <a:pt x="815" y="390"/>
                </a:cubicBezTo>
                <a:cubicBezTo>
                  <a:pt x="815" y="390"/>
                  <a:pt x="815" y="390"/>
                  <a:pt x="815" y="391"/>
                </a:cubicBezTo>
                <a:cubicBezTo>
                  <a:pt x="814" y="390"/>
                  <a:pt x="815" y="389"/>
                  <a:pt x="815" y="389"/>
                </a:cubicBezTo>
                <a:cubicBezTo>
                  <a:pt x="814" y="389"/>
                  <a:pt x="814" y="387"/>
                  <a:pt x="814" y="387"/>
                </a:cubicBezTo>
                <a:cubicBezTo>
                  <a:pt x="814" y="387"/>
                  <a:pt x="814" y="387"/>
                  <a:pt x="814" y="389"/>
                </a:cubicBezTo>
                <a:cubicBezTo>
                  <a:pt x="814" y="389"/>
                  <a:pt x="813" y="389"/>
                  <a:pt x="813" y="391"/>
                </a:cubicBezTo>
                <a:cubicBezTo>
                  <a:pt x="813" y="391"/>
                  <a:pt x="813" y="390"/>
                  <a:pt x="813" y="391"/>
                </a:cubicBezTo>
                <a:cubicBezTo>
                  <a:pt x="813" y="391"/>
                  <a:pt x="813" y="391"/>
                  <a:pt x="813" y="391"/>
                </a:cubicBezTo>
                <a:cubicBezTo>
                  <a:pt x="812" y="391"/>
                  <a:pt x="812" y="395"/>
                  <a:pt x="811" y="395"/>
                </a:cubicBezTo>
                <a:cubicBezTo>
                  <a:pt x="812" y="396"/>
                  <a:pt x="812" y="395"/>
                  <a:pt x="812" y="396"/>
                </a:cubicBezTo>
                <a:cubicBezTo>
                  <a:pt x="812" y="395"/>
                  <a:pt x="813" y="396"/>
                  <a:pt x="812" y="395"/>
                </a:cubicBezTo>
                <a:cubicBezTo>
                  <a:pt x="812" y="395"/>
                  <a:pt x="812" y="395"/>
                  <a:pt x="812" y="395"/>
                </a:cubicBezTo>
                <a:cubicBezTo>
                  <a:pt x="812" y="393"/>
                  <a:pt x="813" y="393"/>
                  <a:pt x="813" y="392"/>
                </a:cubicBezTo>
                <a:cubicBezTo>
                  <a:pt x="813" y="393"/>
                  <a:pt x="813" y="393"/>
                  <a:pt x="813" y="393"/>
                </a:cubicBezTo>
                <a:cubicBezTo>
                  <a:pt x="814" y="394"/>
                  <a:pt x="813" y="394"/>
                  <a:pt x="813" y="394"/>
                </a:cubicBezTo>
                <a:cubicBezTo>
                  <a:pt x="813" y="395"/>
                  <a:pt x="813" y="397"/>
                  <a:pt x="813" y="397"/>
                </a:cubicBezTo>
                <a:cubicBezTo>
                  <a:pt x="813" y="397"/>
                  <a:pt x="812" y="396"/>
                  <a:pt x="812" y="396"/>
                </a:cubicBezTo>
                <a:cubicBezTo>
                  <a:pt x="812" y="396"/>
                  <a:pt x="812" y="397"/>
                  <a:pt x="812" y="398"/>
                </a:cubicBezTo>
                <a:cubicBezTo>
                  <a:pt x="812" y="398"/>
                  <a:pt x="812" y="398"/>
                  <a:pt x="812" y="398"/>
                </a:cubicBezTo>
                <a:cubicBezTo>
                  <a:pt x="812" y="399"/>
                  <a:pt x="812" y="401"/>
                  <a:pt x="811" y="402"/>
                </a:cubicBezTo>
                <a:cubicBezTo>
                  <a:pt x="811" y="402"/>
                  <a:pt x="811" y="401"/>
                  <a:pt x="811" y="401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0" y="401"/>
                </a:cubicBezTo>
                <a:cubicBezTo>
                  <a:pt x="810" y="402"/>
                  <a:pt x="810" y="401"/>
                  <a:pt x="810" y="401"/>
                </a:cubicBezTo>
                <a:cubicBezTo>
                  <a:pt x="810" y="402"/>
                  <a:pt x="810" y="402"/>
                  <a:pt x="810" y="402"/>
                </a:cubicBezTo>
                <a:cubicBezTo>
                  <a:pt x="810" y="402"/>
                  <a:pt x="810" y="402"/>
                  <a:pt x="809" y="401"/>
                </a:cubicBezTo>
                <a:cubicBezTo>
                  <a:pt x="810" y="401"/>
                  <a:pt x="810" y="401"/>
                  <a:pt x="809" y="401"/>
                </a:cubicBezTo>
                <a:cubicBezTo>
                  <a:pt x="809" y="401"/>
                  <a:pt x="809" y="400"/>
                  <a:pt x="809" y="401"/>
                </a:cubicBezTo>
                <a:cubicBezTo>
                  <a:pt x="809" y="401"/>
                  <a:pt x="809" y="402"/>
                  <a:pt x="809" y="402"/>
                </a:cubicBezTo>
                <a:cubicBezTo>
                  <a:pt x="808" y="400"/>
                  <a:pt x="808" y="401"/>
                  <a:pt x="807" y="400"/>
                </a:cubicBezTo>
                <a:cubicBezTo>
                  <a:pt x="807" y="400"/>
                  <a:pt x="807" y="400"/>
                  <a:pt x="807" y="399"/>
                </a:cubicBezTo>
                <a:cubicBezTo>
                  <a:pt x="806" y="397"/>
                  <a:pt x="804" y="397"/>
                  <a:pt x="802" y="394"/>
                </a:cubicBezTo>
                <a:cubicBezTo>
                  <a:pt x="802" y="394"/>
                  <a:pt x="802" y="395"/>
                  <a:pt x="802" y="395"/>
                </a:cubicBezTo>
                <a:cubicBezTo>
                  <a:pt x="801" y="394"/>
                  <a:pt x="802" y="395"/>
                  <a:pt x="801" y="394"/>
                </a:cubicBezTo>
                <a:cubicBezTo>
                  <a:pt x="801" y="393"/>
                  <a:pt x="802" y="394"/>
                  <a:pt x="801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0" y="393"/>
                  <a:pt x="800" y="392"/>
                  <a:pt x="799" y="392"/>
                </a:cubicBezTo>
                <a:cubicBezTo>
                  <a:pt x="799" y="393"/>
                  <a:pt x="800" y="393"/>
                  <a:pt x="799" y="393"/>
                </a:cubicBezTo>
                <a:cubicBezTo>
                  <a:pt x="799" y="393"/>
                  <a:pt x="799" y="393"/>
                  <a:pt x="799" y="393"/>
                </a:cubicBezTo>
                <a:cubicBezTo>
                  <a:pt x="798" y="392"/>
                  <a:pt x="798" y="392"/>
                  <a:pt x="797" y="391"/>
                </a:cubicBezTo>
                <a:cubicBezTo>
                  <a:pt x="797" y="391"/>
                  <a:pt x="798" y="392"/>
                  <a:pt x="798" y="392"/>
                </a:cubicBezTo>
                <a:cubicBezTo>
                  <a:pt x="798" y="391"/>
                  <a:pt x="798" y="391"/>
                  <a:pt x="798" y="391"/>
                </a:cubicBezTo>
                <a:cubicBezTo>
                  <a:pt x="797" y="391"/>
                  <a:pt x="796" y="390"/>
                  <a:pt x="796" y="389"/>
                </a:cubicBezTo>
                <a:cubicBezTo>
                  <a:pt x="796" y="390"/>
                  <a:pt x="797" y="391"/>
                  <a:pt x="797" y="391"/>
                </a:cubicBezTo>
                <a:cubicBezTo>
                  <a:pt x="797" y="391"/>
                  <a:pt x="797" y="391"/>
                  <a:pt x="797" y="392"/>
                </a:cubicBezTo>
                <a:cubicBezTo>
                  <a:pt x="796" y="390"/>
                  <a:pt x="797" y="391"/>
                  <a:pt x="796" y="391"/>
                </a:cubicBezTo>
                <a:cubicBezTo>
                  <a:pt x="796" y="390"/>
                  <a:pt x="795" y="389"/>
                  <a:pt x="795" y="389"/>
                </a:cubicBezTo>
                <a:cubicBezTo>
                  <a:pt x="795" y="390"/>
                  <a:pt x="795" y="390"/>
                  <a:pt x="795" y="390"/>
                </a:cubicBezTo>
                <a:cubicBezTo>
                  <a:pt x="795" y="390"/>
                  <a:pt x="795" y="390"/>
                  <a:pt x="794" y="389"/>
                </a:cubicBezTo>
                <a:cubicBezTo>
                  <a:pt x="794" y="389"/>
                  <a:pt x="794" y="389"/>
                  <a:pt x="793" y="388"/>
                </a:cubicBezTo>
                <a:cubicBezTo>
                  <a:pt x="793" y="388"/>
                  <a:pt x="792" y="387"/>
                  <a:pt x="791" y="387"/>
                </a:cubicBezTo>
                <a:cubicBezTo>
                  <a:pt x="790" y="386"/>
                  <a:pt x="791" y="387"/>
                  <a:pt x="790" y="387"/>
                </a:cubicBezTo>
                <a:cubicBezTo>
                  <a:pt x="790" y="386"/>
                  <a:pt x="790" y="386"/>
                  <a:pt x="790" y="385"/>
                </a:cubicBezTo>
                <a:cubicBezTo>
                  <a:pt x="789" y="386"/>
                  <a:pt x="788" y="384"/>
                  <a:pt x="787" y="385"/>
                </a:cubicBezTo>
                <a:cubicBezTo>
                  <a:pt x="787" y="384"/>
                  <a:pt x="786" y="385"/>
                  <a:pt x="786" y="384"/>
                </a:cubicBezTo>
                <a:cubicBezTo>
                  <a:pt x="787" y="383"/>
                  <a:pt x="784" y="382"/>
                  <a:pt x="783" y="382"/>
                </a:cubicBezTo>
                <a:cubicBezTo>
                  <a:pt x="783" y="381"/>
                  <a:pt x="784" y="382"/>
                  <a:pt x="784" y="382"/>
                </a:cubicBezTo>
                <a:cubicBezTo>
                  <a:pt x="784" y="381"/>
                  <a:pt x="784" y="381"/>
                  <a:pt x="783" y="380"/>
                </a:cubicBezTo>
                <a:cubicBezTo>
                  <a:pt x="783" y="381"/>
                  <a:pt x="783" y="381"/>
                  <a:pt x="783" y="380"/>
                </a:cubicBezTo>
                <a:cubicBezTo>
                  <a:pt x="783" y="381"/>
                  <a:pt x="783" y="381"/>
                  <a:pt x="782" y="381"/>
                </a:cubicBezTo>
                <a:cubicBezTo>
                  <a:pt x="782" y="380"/>
                  <a:pt x="783" y="381"/>
                  <a:pt x="783" y="380"/>
                </a:cubicBezTo>
                <a:cubicBezTo>
                  <a:pt x="782" y="379"/>
                  <a:pt x="782" y="379"/>
                  <a:pt x="782" y="378"/>
                </a:cubicBezTo>
                <a:cubicBezTo>
                  <a:pt x="782" y="379"/>
                  <a:pt x="782" y="379"/>
                  <a:pt x="781" y="379"/>
                </a:cubicBezTo>
                <a:cubicBezTo>
                  <a:pt x="781" y="379"/>
                  <a:pt x="780" y="378"/>
                  <a:pt x="780" y="377"/>
                </a:cubicBezTo>
                <a:cubicBezTo>
                  <a:pt x="780" y="378"/>
                  <a:pt x="781" y="379"/>
                  <a:pt x="781" y="380"/>
                </a:cubicBezTo>
                <a:cubicBezTo>
                  <a:pt x="780" y="379"/>
                  <a:pt x="780" y="377"/>
                  <a:pt x="779" y="378"/>
                </a:cubicBezTo>
                <a:cubicBezTo>
                  <a:pt x="780" y="379"/>
                  <a:pt x="779" y="379"/>
                  <a:pt x="780" y="381"/>
                </a:cubicBezTo>
                <a:cubicBezTo>
                  <a:pt x="780" y="380"/>
                  <a:pt x="779" y="380"/>
                  <a:pt x="779" y="379"/>
                </a:cubicBezTo>
                <a:cubicBezTo>
                  <a:pt x="779" y="379"/>
                  <a:pt x="779" y="379"/>
                  <a:pt x="779" y="379"/>
                </a:cubicBezTo>
                <a:cubicBezTo>
                  <a:pt x="779" y="378"/>
                  <a:pt x="779" y="378"/>
                  <a:pt x="778" y="377"/>
                </a:cubicBezTo>
                <a:cubicBezTo>
                  <a:pt x="778" y="377"/>
                  <a:pt x="779" y="377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7" y="376"/>
                  <a:pt x="777" y="375"/>
                  <a:pt x="776" y="376"/>
                </a:cubicBezTo>
                <a:cubicBezTo>
                  <a:pt x="776" y="375"/>
                  <a:pt x="775" y="374"/>
                  <a:pt x="775" y="375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4" y="375"/>
                  <a:pt x="774" y="374"/>
                  <a:pt x="774" y="374"/>
                </a:cubicBezTo>
                <a:cubicBezTo>
                  <a:pt x="773" y="373"/>
                  <a:pt x="774" y="373"/>
                  <a:pt x="773" y="373"/>
                </a:cubicBezTo>
                <a:cubicBezTo>
                  <a:pt x="773" y="373"/>
                  <a:pt x="772" y="373"/>
                  <a:pt x="772" y="372"/>
                </a:cubicBezTo>
                <a:cubicBezTo>
                  <a:pt x="772" y="372"/>
                  <a:pt x="773" y="373"/>
                  <a:pt x="773" y="372"/>
                </a:cubicBezTo>
                <a:cubicBezTo>
                  <a:pt x="772" y="372"/>
                  <a:pt x="772" y="371"/>
                  <a:pt x="772" y="371"/>
                </a:cubicBezTo>
                <a:cubicBezTo>
                  <a:pt x="771" y="371"/>
                  <a:pt x="771" y="371"/>
                  <a:pt x="770" y="371"/>
                </a:cubicBezTo>
                <a:cubicBezTo>
                  <a:pt x="770" y="370"/>
                  <a:pt x="768" y="371"/>
                  <a:pt x="767" y="369"/>
                </a:cubicBezTo>
                <a:cubicBezTo>
                  <a:pt x="767" y="369"/>
                  <a:pt x="767" y="369"/>
                  <a:pt x="767" y="369"/>
                </a:cubicBezTo>
                <a:cubicBezTo>
                  <a:pt x="766" y="368"/>
                  <a:pt x="767" y="368"/>
                  <a:pt x="766" y="367"/>
                </a:cubicBezTo>
                <a:cubicBezTo>
                  <a:pt x="766" y="367"/>
                  <a:pt x="766" y="368"/>
                  <a:pt x="766" y="368"/>
                </a:cubicBezTo>
                <a:cubicBezTo>
                  <a:pt x="765" y="368"/>
                  <a:pt x="765" y="367"/>
                  <a:pt x="764" y="367"/>
                </a:cubicBezTo>
                <a:cubicBezTo>
                  <a:pt x="764" y="366"/>
                  <a:pt x="764" y="367"/>
                  <a:pt x="764" y="367"/>
                </a:cubicBezTo>
                <a:cubicBezTo>
                  <a:pt x="764" y="366"/>
                  <a:pt x="763" y="365"/>
                  <a:pt x="762" y="366"/>
                </a:cubicBezTo>
                <a:cubicBezTo>
                  <a:pt x="762" y="365"/>
                  <a:pt x="762" y="365"/>
                  <a:pt x="761" y="365"/>
                </a:cubicBezTo>
                <a:cubicBezTo>
                  <a:pt x="761" y="364"/>
                  <a:pt x="761" y="364"/>
                  <a:pt x="761" y="364"/>
                </a:cubicBezTo>
                <a:cubicBezTo>
                  <a:pt x="760" y="364"/>
                  <a:pt x="761" y="363"/>
                  <a:pt x="760" y="364"/>
                </a:cubicBezTo>
                <a:cubicBezTo>
                  <a:pt x="760" y="364"/>
                  <a:pt x="760" y="364"/>
                  <a:pt x="760" y="364"/>
                </a:cubicBezTo>
                <a:cubicBezTo>
                  <a:pt x="760" y="364"/>
                  <a:pt x="760" y="364"/>
                  <a:pt x="760" y="363"/>
                </a:cubicBezTo>
                <a:cubicBezTo>
                  <a:pt x="760" y="363"/>
                  <a:pt x="760" y="363"/>
                  <a:pt x="760" y="363"/>
                </a:cubicBezTo>
                <a:cubicBezTo>
                  <a:pt x="760" y="363"/>
                  <a:pt x="760" y="363"/>
                  <a:pt x="759" y="363"/>
                </a:cubicBezTo>
                <a:cubicBezTo>
                  <a:pt x="759" y="363"/>
                  <a:pt x="760" y="363"/>
                  <a:pt x="760" y="363"/>
                </a:cubicBezTo>
                <a:cubicBezTo>
                  <a:pt x="759" y="363"/>
                  <a:pt x="759" y="363"/>
                  <a:pt x="759" y="364"/>
                </a:cubicBezTo>
                <a:cubicBezTo>
                  <a:pt x="759" y="363"/>
                  <a:pt x="759" y="364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2"/>
                  <a:pt x="759" y="362"/>
                  <a:pt x="758" y="362"/>
                </a:cubicBezTo>
                <a:cubicBezTo>
                  <a:pt x="758" y="363"/>
                  <a:pt x="759" y="362"/>
                  <a:pt x="759" y="363"/>
                </a:cubicBezTo>
                <a:cubicBezTo>
                  <a:pt x="758" y="363"/>
                  <a:pt x="758" y="362"/>
                  <a:pt x="757" y="363"/>
                </a:cubicBezTo>
                <a:cubicBezTo>
                  <a:pt x="758" y="363"/>
                  <a:pt x="757" y="363"/>
                  <a:pt x="758" y="362"/>
                </a:cubicBezTo>
                <a:cubicBezTo>
                  <a:pt x="758" y="362"/>
                  <a:pt x="758" y="362"/>
                  <a:pt x="758" y="362"/>
                </a:cubicBezTo>
                <a:cubicBezTo>
                  <a:pt x="758" y="362"/>
                  <a:pt x="758" y="361"/>
                  <a:pt x="757" y="361"/>
                </a:cubicBezTo>
                <a:cubicBezTo>
                  <a:pt x="758" y="361"/>
                  <a:pt x="758" y="362"/>
                  <a:pt x="757" y="362"/>
                </a:cubicBezTo>
                <a:cubicBezTo>
                  <a:pt x="757" y="362"/>
                  <a:pt x="757" y="362"/>
                  <a:pt x="756" y="362"/>
                </a:cubicBezTo>
                <a:cubicBezTo>
                  <a:pt x="756" y="361"/>
                  <a:pt x="755" y="362"/>
                  <a:pt x="755" y="361"/>
                </a:cubicBezTo>
                <a:cubicBezTo>
                  <a:pt x="755" y="361"/>
                  <a:pt x="755" y="361"/>
                  <a:pt x="754" y="361"/>
                </a:cubicBezTo>
                <a:cubicBezTo>
                  <a:pt x="755" y="360"/>
                  <a:pt x="754" y="361"/>
                  <a:pt x="754" y="360"/>
                </a:cubicBezTo>
                <a:cubicBezTo>
                  <a:pt x="754" y="360"/>
                  <a:pt x="754" y="360"/>
                  <a:pt x="755" y="360"/>
                </a:cubicBezTo>
                <a:cubicBezTo>
                  <a:pt x="754" y="359"/>
                  <a:pt x="755" y="360"/>
                  <a:pt x="755" y="360"/>
                </a:cubicBezTo>
                <a:cubicBezTo>
                  <a:pt x="755" y="359"/>
                  <a:pt x="755" y="359"/>
                  <a:pt x="755" y="359"/>
                </a:cubicBezTo>
                <a:cubicBezTo>
                  <a:pt x="754" y="360"/>
                  <a:pt x="754" y="359"/>
                  <a:pt x="753" y="360"/>
                </a:cubicBezTo>
                <a:cubicBezTo>
                  <a:pt x="753" y="359"/>
                  <a:pt x="753" y="359"/>
                  <a:pt x="754" y="359"/>
                </a:cubicBezTo>
                <a:cubicBezTo>
                  <a:pt x="754" y="359"/>
                  <a:pt x="754" y="359"/>
                  <a:pt x="754" y="359"/>
                </a:cubicBezTo>
                <a:cubicBezTo>
                  <a:pt x="754" y="359"/>
                  <a:pt x="753" y="359"/>
                  <a:pt x="753" y="358"/>
                </a:cubicBezTo>
                <a:cubicBezTo>
                  <a:pt x="753" y="358"/>
                  <a:pt x="752" y="358"/>
                  <a:pt x="752" y="357"/>
                </a:cubicBezTo>
                <a:cubicBezTo>
                  <a:pt x="752" y="357"/>
                  <a:pt x="751" y="358"/>
                  <a:pt x="751" y="357"/>
                </a:cubicBezTo>
                <a:cubicBezTo>
                  <a:pt x="751" y="357"/>
                  <a:pt x="751" y="357"/>
                  <a:pt x="752" y="357"/>
                </a:cubicBezTo>
                <a:cubicBezTo>
                  <a:pt x="751" y="357"/>
                  <a:pt x="750" y="356"/>
                  <a:pt x="750" y="356"/>
                </a:cubicBezTo>
                <a:cubicBezTo>
                  <a:pt x="749" y="357"/>
                  <a:pt x="750" y="356"/>
                  <a:pt x="750" y="356"/>
                </a:cubicBezTo>
                <a:cubicBezTo>
                  <a:pt x="749" y="357"/>
                  <a:pt x="749" y="357"/>
                  <a:pt x="749" y="357"/>
                </a:cubicBezTo>
                <a:cubicBezTo>
                  <a:pt x="749" y="356"/>
                  <a:pt x="749" y="356"/>
                  <a:pt x="749" y="356"/>
                </a:cubicBezTo>
                <a:cubicBezTo>
                  <a:pt x="748" y="356"/>
                  <a:pt x="748" y="356"/>
                  <a:pt x="747" y="356"/>
                </a:cubicBezTo>
                <a:cubicBezTo>
                  <a:pt x="747" y="355"/>
                  <a:pt x="748" y="355"/>
                  <a:pt x="747" y="355"/>
                </a:cubicBezTo>
                <a:cubicBezTo>
                  <a:pt x="747" y="355"/>
                  <a:pt x="748" y="356"/>
                  <a:pt x="747" y="356"/>
                </a:cubicBezTo>
                <a:cubicBezTo>
                  <a:pt x="747" y="356"/>
                  <a:pt x="747" y="354"/>
                  <a:pt x="746" y="354"/>
                </a:cubicBezTo>
                <a:cubicBezTo>
                  <a:pt x="746" y="355"/>
                  <a:pt x="746" y="355"/>
                  <a:pt x="746" y="355"/>
                </a:cubicBezTo>
                <a:cubicBezTo>
                  <a:pt x="746" y="354"/>
                  <a:pt x="746" y="354"/>
                  <a:pt x="746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4" y="354"/>
                  <a:pt x="745" y="354"/>
                  <a:pt x="745" y="354"/>
                </a:cubicBezTo>
                <a:cubicBezTo>
                  <a:pt x="744" y="354"/>
                  <a:pt x="744" y="354"/>
                  <a:pt x="744" y="353"/>
                </a:cubicBezTo>
                <a:cubicBezTo>
                  <a:pt x="743" y="353"/>
                  <a:pt x="743" y="354"/>
                  <a:pt x="743" y="354"/>
                </a:cubicBezTo>
                <a:cubicBezTo>
                  <a:pt x="743" y="353"/>
                  <a:pt x="743" y="353"/>
                  <a:pt x="742" y="353"/>
                </a:cubicBezTo>
                <a:cubicBezTo>
                  <a:pt x="743" y="353"/>
                  <a:pt x="743" y="353"/>
                  <a:pt x="743" y="353"/>
                </a:cubicBezTo>
                <a:cubicBezTo>
                  <a:pt x="742" y="352"/>
                  <a:pt x="741" y="352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0"/>
                </a:cubicBezTo>
                <a:cubicBezTo>
                  <a:pt x="739" y="350"/>
                  <a:pt x="739" y="350"/>
                  <a:pt x="738" y="350"/>
                </a:cubicBezTo>
                <a:cubicBezTo>
                  <a:pt x="738" y="350"/>
                  <a:pt x="738" y="350"/>
                  <a:pt x="738" y="349"/>
                </a:cubicBezTo>
                <a:cubicBezTo>
                  <a:pt x="737" y="350"/>
                  <a:pt x="737" y="349"/>
                  <a:pt x="737" y="349"/>
                </a:cubicBezTo>
                <a:cubicBezTo>
                  <a:pt x="737" y="349"/>
                  <a:pt x="737" y="349"/>
                  <a:pt x="737" y="349"/>
                </a:cubicBezTo>
                <a:cubicBezTo>
                  <a:pt x="737" y="349"/>
                  <a:pt x="737" y="349"/>
                  <a:pt x="737" y="350"/>
                </a:cubicBezTo>
                <a:cubicBezTo>
                  <a:pt x="737" y="350"/>
                  <a:pt x="736" y="350"/>
                  <a:pt x="736" y="350"/>
                </a:cubicBezTo>
                <a:cubicBezTo>
                  <a:pt x="736" y="349"/>
                  <a:pt x="736" y="350"/>
                  <a:pt x="736" y="349"/>
                </a:cubicBezTo>
                <a:cubicBezTo>
                  <a:pt x="735" y="349"/>
                  <a:pt x="733" y="349"/>
                  <a:pt x="732" y="348"/>
                </a:cubicBezTo>
                <a:cubicBezTo>
                  <a:pt x="732" y="349"/>
                  <a:pt x="732" y="348"/>
                  <a:pt x="732" y="348"/>
                </a:cubicBezTo>
                <a:cubicBezTo>
                  <a:pt x="732" y="347"/>
                  <a:pt x="733" y="348"/>
                  <a:pt x="733" y="348"/>
                </a:cubicBezTo>
                <a:cubicBezTo>
                  <a:pt x="732" y="347"/>
                  <a:pt x="732" y="347"/>
                  <a:pt x="731" y="347"/>
                </a:cubicBezTo>
                <a:cubicBezTo>
                  <a:pt x="731" y="346"/>
                  <a:pt x="731" y="346"/>
                  <a:pt x="731" y="347"/>
                </a:cubicBezTo>
                <a:cubicBezTo>
                  <a:pt x="731" y="346"/>
                  <a:pt x="732" y="347"/>
                  <a:pt x="732" y="346"/>
                </a:cubicBezTo>
                <a:cubicBezTo>
                  <a:pt x="732" y="346"/>
                  <a:pt x="731" y="346"/>
                  <a:pt x="730" y="346"/>
                </a:cubicBezTo>
                <a:cubicBezTo>
                  <a:pt x="730" y="346"/>
                  <a:pt x="730" y="346"/>
                  <a:pt x="730" y="346"/>
                </a:cubicBezTo>
                <a:cubicBezTo>
                  <a:pt x="729" y="346"/>
                  <a:pt x="728" y="345"/>
                  <a:pt x="726" y="346"/>
                </a:cubicBezTo>
                <a:cubicBezTo>
                  <a:pt x="726" y="346"/>
                  <a:pt x="727" y="345"/>
                  <a:pt x="727" y="345"/>
                </a:cubicBezTo>
                <a:cubicBezTo>
                  <a:pt x="727" y="345"/>
                  <a:pt x="727" y="346"/>
                  <a:pt x="727" y="346"/>
                </a:cubicBezTo>
                <a:cubicBezTo>
                  <a:pt x="727" y="346"/>
                  <a:pt x="727" y="346"/>
                  <a:pt x="727" y="345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6"/>
                  <a:pt x="726" y="346"/>
                </a:cubicBezTo>
                <a:cubicBezTo>
                  <a:pt x="726" y="346"/>
                  <a:pt x="727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5" y="345"/>
                  <a:pt x="725" y="346"/>
                  <a:pt x="724" y="346"/>
                </a:cubicBezTo>
                <a:cubicBezTo>
                  <a:pt x="725" y="345"/>
                  <a:pt x="726" y="345"/>
                  <a:pt x="726" y="344"/>
                </a:cubicBezTo>
                <a:cubicBezTo>
                  <a:pt x="725" y="344"/>
                  <a:pt x="724" y="344"/>
                  <a:pt x="724" y="344"/>
                </a:cubicBezTo>
                <a:cubicBezTo>
                  <a:pt x="724" y="343"/>
                  <a:pt x="724" y="344"/>
                  <a:pt x="723" y="343"/>
                </a:cubicBezTo>
                <a:cubicBezTo>
                  <a:pt x="723" y="344"/>
                  <a:pt x="722" y="344"/>
                  <a:pt x="722" y="343"/>
                </a:cubicBezTo>
                <a:cubicBezTo>
                  <a:pt x="722" y="343"/>
                  <a:pt x="723" y="343"/>
                  <a:pt x="723" y="343"/>
                </a:cubicBezTo>
                <a:cubicBezTo>
                  <a:pt x="723" y="343"/>
                  <a:pt x="722" y="343"/>
                  <a:pt x="722" y="343"/>
                </a:cubicBezTo>
                <a:cubicBezTo>
                  <a:pt x="722" y="343"/>
                  <a:pt x="722" y="343"/>
                  <a:pt x="722" y="343"/>
                </a:cubicBezTo>
                <a:cubicBezTo>
                  <a:pt x="721" y="343"/>
                  <a:pt x="721" y="343"/>
                  <a:pt x="721" y="343"/>
                </a:cubicBezTo>
                <a:cubicBezTo>
                  <a:pt x="721" y="342"/>
                  <a:pt x="719" y="344"/>
                  <a:pt x="719" y="342"/>
                </a:cubicBezTo>
                <a:cubicBezTo>
                  <a:pt x="719" y="342"/>
                  <a:pt x="719" y="342"/>
                  <a:pt x="718" y="342"/>
                </a:cubicBezTo>
                <a:cubicBezTo>
                  <a:pt x="719" y="342"/>
                  <a:pt x="719" y="341"/>
                  <a:pt x="720" y="341"/>
                </a:cubicBezTo>
                <a:cubicBezTo>
                  <a:pt x="719" y="340"/>
                  <a:pt x="718" y="340"/>
                  <a:pt x="717" y="341"/>
                </a:cubicBezTo>
                <a:cubicBezTo>
                  <a:pt x="716" y="340"/>
                  <a:pt x="715" y="340"/>
                  <a:pt x="714" y="340"/>
                </a:cubicBezTo>
                <a:cubicBezTo>
                  <a:pt x="714" y="342"/>
                  <a:pt x="717" y="340"/>
                  <a:pt x="717" y="341"/>
                </a:cubicBezTo>
                <a:cubicBezTo>
                  <a:pt x="717" y="341"/>
                  <a:pt x="717" y="341"/>
                  <a:pt x="717" y="341"/>
                </a:cubicBezTo>
                <a:cubicBezTo>
                  <a:pt x="717" y="341"/>
                  <a:pt x="717" y="341"/>
                  <a:pt x="717" y="342"/>
                </a:cubicBezTo>
                <a:cubicBezTo>
                  <a:pt x="718" y="342"/>
                  <a:pt x="719" y="341"/>
                  <a:pt x="719" y="341"/>
                </a:cubicBezTo>
                <a:cubicBezTo>
                  <a:pt x="719" y="342"/>
                  <a:pt x="717" y="342"/>
                  <a:pt x="716" y="342"/>
                </a:cubicBezTo>
                <a:cubicBezTo>
                  <a:pt x="717" y="342"/>
                  <a:pt x="717" y="342"/>
                  <a:pt x="717" y="342"/>
                </a:cubicBezTo>
                <a:cubicBezTo>
                  <a:pt x="716" y="342"/>
                  <a:pt x="716" y="342"/>
                  <a:pt x="715" y="342"/>
                </a:cubicBezTo>
                <a:cubicBezTo>
                  <a:pt x="715" y="342"/>
                  <a:pt x="714" y="342"/>
                  <a:pt x="714" y="341"/>
                </a:cubicBezTo>
                <a:cubicBezTo>
                  <a:pt x="713" y="342"/>
                  <a:pt x="713" y="341"/>
                  <a:pt x="712" y="342"/>
                </a:cubicBezTo>
                <a:cubicBezTo>
                  <a:pt x="712" y="341"/>
                  <a:pt x="713" y="342"/>
                  <a:pt x="713" y="341"/>
                </a:cubicBezTo>
                <a:cubicBezTo>
                  <a:pt x="712" y="341"/>
                  <a:pt x="712" y="341"/>
                  <a:pt x="713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1"/>
                  <a:pt x="710" y="341"/>
                  <a:pt x="710" y="341"/>
                </a:cubicBezTo>
                <a:cubicBezTo>
                  <a:pt x="710" y="341"/>
                  <a:pt x="710" y="341"/>
                  <a:pt x="710" y="341"/>
                </a:cubicBezTo>
                <a:cubicBezTo>
                  <a:pt x="710" y="341"/>
                  <a:pt x="710" y="340"/>
                  <a:pt x="710" y="340"/>
                </a:cubicBezTo>
                <a:cubicBezTo>
                  <a:pt x="708" y="341"/>
                  <a:pt x="708" y="341"/>
                  <a:pt x="708" y="341"/>
                </a:cubicBezTo>
                <a:cubicBezTo>
                  <a:pt x="709" y="340"/>
                  <a:pt x="707" y="341"/>
                  <a:pt x="707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40"/>
                  <a:pt x="708" y="340"/>
                  <a:pt x="709" y="340"/>
                </a:cubicBezTo>
                <a:cubicBezTo>
                  <a:pt x="709" y="340"/>
                  <a:pt x="709" y="340"/>
                  <a:pt x="709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39"/>
                  <a:pt x="708" y="340"/>
                  <a:pt x="707" y="339"/>
                </a:cubicBezTo>
                <a:cubicBezTo>
                  <a:pt x="708" y="339"/>
                  <a:pt x="709" y="340"/>
                  <a:pt x="710" y="338"/>
                </a:cubicBezTo>
                <a:cubicBezTo>
                  <a:pt x="709" y="338"/>
                  <a:pt x="707" y="339"/>
                  <a:pt x="708" y="337"/>
                </a:cubicBezTo>
                <a:cubicBezTo>
                  <a:pt x="708" y="337"/>
                  <a:pt x="708" y="337"/>
                  <a:pt x="707" y="337"/>
                </a:cubicBezTo>
                <a:cubicBezTo>
                  <a:pt x="707" y="338"/>
                  <a:pt x="707" y="338"/>
                  <a:pt x="707" y="338"/>
                </a:cubicBezTo>
                <a:cubicBezTo>
                  <a:pt x="706" y="337"/>
                  <a:pt x="705" y="337"/>
                  <a:pt x="704" y="336"/>
                </a:cubicBezTo>
                <a:cubicBezTo>
                  <a:pt x="704" y="336"/>
                  <a:pt x="704" y="337"/>
                  <a:pt x="704" y="337"/>
                </a:cubicBezTo>
                <a:cubicBezTo>
                  <a:pt x="704" y="336"/>
                  <a:pt x="703" y="337"/>
                  <a:pt x="703" y="336"/>
                </a:cubicBezTo>
                <a:cubicBezTo>
                  <a:pt x="704" y="336"/>
                  <a:pt x="704" y="336"/>
                  <a:pt x="704" y="336"/>
                </a:cubicBezTo>
                <a:cubicBezTo>
                  <a:pt x="703" y="336"/>
                  <a:pt x="703" y="335"/>
                  <a:pt x="703" y="335"/>
                </a:cubicBezTo>
                <a:cubicBezTo>
                  <a:pt x="702" y="335"/>
                  <a:pt x="703" y="335"/>
                  <a:pt x="703" y="334"/>
                </a:cubicBezTo>
                <a:cubicBezTo>
                  <a:pt x="703" y="335"/>
                  <a:pt x="702" y="335"/>
                  <a:pt x="702" y="335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3"/>
                  <a:pt x="702" y="333"/>
                </a:cubicBezTo>
                <a:cubicBezTo>
                  <a:pt x="702" y="333"/>
                  <a:pt x="701" y="333"/>
                  <a:pt x="701" y="333"/>
                </a:cubicBezTo>
                <a:cubicBezTo>
                  <a:pt x="701" y="332"/>
                  <a:pt x="701" y="332"/>
                  <a:pt x="701" y="332"/>
                </a:cubicBezTo>
                <a:cubicBezTo>
                  <a:pt x="701" y="332"/>
                  <a:pt x="701" y="332"/>
                  <a:pt x="702" y="332"/>
                </a:cubicBezTo>
                <a:cubicBezTo>
                  <a:pt x="701" y="333"/>
                  <a:pt x="702" y="333"/>
                  <a:pt x="702" y="333"/>
                </a:cubicBezTo>
                <a:cubicBezTo>
                  <a:pt x="702" y="332"/>
                  <a:pt x="701" y="332"/>
                  <a:pt x="701" y="332"/>
                </a:cubicBezTo>
                <a:cubicBezTo>
                  <a:pt x="701" y="332"/>
                  <a:pt x="700" y="332"/>
                  <a:pt x="701" y="331"/>
                </a:cubicBezTo>
                <a:cubicBezTo>
                  <a:pt x="700" y="332"/>
                  <a:pt x="700" y="332"/>
                  <a:pt x="700" y="331"/>
                </a:cubicBezTo>
                <a:cubicBezTo>
                  <a:pt x="701" y="331"/>
                  <a:pt x="701" y="331"/>
                  <a:pt x="701" y="330"/>
                </a:cubicBezTo>
                <a:cubicBezTo>
                  <a:pt x="701" y="330"/>
                  <a:pt x="701" y="331"/>
                  <a:pt x="702" y="331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01" y="330"/>
                  <a:pt x="701" y="330"/>
                  <a:pt x="700" y="330"/>
                </a:cubicBezTo>
                <a:cubicBezTo>
                  <a:pt x="700" y="330"/>
                  <a:pt x="700" y="331"/>
                  <a:pt x="699" y="330"/>
                </a:cubicBezTo>
                <a:cubicBezTo>
                  <a:pt x="700" y="330"/>
                  <a:pt x="700" y="330"/>
                  <a:pt x="700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700" y="329"/>
                  <a:pt x="700" y="330"/>
                  <a:pt x="699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699" y="329"/>
                  <a:pt x="699" y="330"/>
                  <a:pt x="699" y="330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699" y="329"/>
                  <a:pt x="698" y="330"/>
                  <a:pt x="698" y="330"/>
                </a:cubicBezTo>
                <a:cubicBezTo>
                  <a:pt x="698" y="329"/>
                  <a:pt x="698" y="329"/>
                  <a:pt x="698" y="329"/>
                </a:cubicBezTo>
                <a:cubicBezTo>
                  <a:pt x="698" y="329"/>
                  <a:pt x="699" y="328"/>
                  <a:pt x="698" y="329"/>
                </a:cubicBezTo>
                <a:cubicBezTo>
                  <a:pt x="698" y="329"/>
                  <a:pt x="697" y="329"/>
                  <a:pt x="697" y="329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5" y="329"/>
                  <a:pt x="695" y="329"/>
                </a:cubicBezTo>
                <a:cubicBezTo>
                  <a:pt x="696" y="329"/>
                  <a:pt x="697" y="329"/>
                  <a:pt x="697" y="329"/>
                </a:cubicBezTo>
                <a:cubicBezTo>
                  <a:pt x="697" y="329"/>
                  <a:pt x="697" y="329"/>
                  <a:pt x="697" y="328"/>
                </a:cubicBezTo>
                <a:cubicBezTo>
                  <a:pt x="696" y="328"/>
                  <a:pt x="695" y="328"/>
                  <a:pt x="693" y="328"/>
                </a:cubicBezTo>
                <a:cubicBezTo>
                  <a:pt x="693" y="328"/>
                  <a:pt x="693" y="328"/>
                  <a:pt x="693" y="327"/>
                </a:cubicBezTo>
                <a:cubicBezTo>
                  <a:pt x="694" y="327"/>
                  <a:pt x="695" y="327"/>
                  <a:pt x="696" y="326"/>
                </a:cubicBezTo>
                <a:cubicBezTo>
                  <a:pt x="696" y="326"/>
                  <a:pt x="696" y="326"/>
                  <a:pt x="696" y="326"/>
                </a:cubicBezTo>
                <a:cubicBezTo>
                  <a:pt x="694" y="326"/>
                  <a:pt x="693" y="327"/>
                  <a:pt x="693" y="326"/>
                </a:cubicBezTo>
                <a:cubicBezTo>
                  <a:pt x="692" y="326"/>
                  <a:pt x="691" y="326"/>
                  <a:pt x="691" y="325"/>
                </a:cubicBezTo>
                <a:cubicBezTo>
                  <a:pt x="690" y="325"/>
                  <a:pt x="690" y="325"/>
                  <a:pt x="690" y="325"/>
                </a:cubicBezTo>
                <a:cubicBezTo>
                  <a:pt x="690" y="325"/>
                  <a:pt x="691" y="325"/>
                  <a:pt x="691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5"/>
                  <a:pt x="689" y="324"/>
                  <a:pt x="689" y="324"/>
                </a:cubicBezTo>
                <a:cubicBezTo>
                  <a:pt x="689" y="323"/>
                  <a:pt x="688" y="323"/>
                  <a:pt x="688" y="322"/>
                </a:cubicBezTo>
                <a:cubicBezTo>
                  <a:pt x="688" y="321"/>
                  <a:pt x="688" y="321"/>
                  <a:pt x="688" y="320"/>
                </a:cubicBezTo>
                <a:cubicBezTo>
                  <a:pt x="689" y="319"/>
                  <a:pt x="690" y="319"/>
                  <a:pt x="692" y="319"/>
                </a:cubicBezTo>
                <a:cubicBezTo>
                  <a:pt x="692" y="319"/>
                  <a:pt x="692" y="319"/>
                  <a:pt x="691" y="319"/>
                </a:cubicBezTo>
                <a:cubicBezTo>
                  <a:pt x="692" y="320"/>
                  <a:pt x="692" y="319"/>
                  <a:pt x="693" y="320"/>
                </a:cubicBezTo>
                <a:cubicBezTo>
                  <a:pt x="694" y="318"/>
                  <a:pt x="695" y="320"/>
                  <a:pt x="696" y="320"/>
                </a:cubicBezTo>
                <a:cubicBezTo>
                  <a:pt x="697" y="321"/>
                  <a:pt x="698" y="321"/>
                  <a:pt x="699" y="321"/>
                </a:cubicBezTo>
                <a:cubicBezTo>
                  <a:pt x="699" y="320"/>
                  <a:pt x="698" y="321"/>
                  <a:pt x="699" y="320"/>
                </a:cubicBezTo>
                <a:cubicBezTo>
                  <a:pt x="699" y="320"/>
                  <a:pt x="700" y="321"/>
                  <a:pt x="700" y="320"/>
                </a:cubicBezTo>
                <a:cubicBezTo>
                  <a:pt x="701" y="321"/>
                  <a:pt x="702" y="321"/>
                  <a:pt x="702" y="321"/>
                </a:cubicBezTo>
                <a:cubicBezTo>
                  <a:pt x="703" y="321"/>
                  <a:pt x="702" y="321"/>
                  <a:pt x="702" y="321"/>
                </a:cubicBezTo>
                <a:cubicBezTo>
                  <a:pt x="703" y="321"/>
                  <a:pt x="703" y="321"/>
                  <a:pt x="703" y="321"/>
                </a:cubicBezTo>
                <a:cubicBezTo>
                  <a:pt x="703" y="322"/>
                  <a:pt x="703" y="321"/>
                  <a:pt x="703" y="321"/>
                </a:cubicBezTo>
                <a:cubicBezTo>
                  <a:pt x="703" y="322"/>
                  <a:pt x="704" y="322"/>
                  <a:pt x="704" y="321"/>
                </a:cubicBezTo>
                <a:cubicBezTo>
                  <a:pt x="705" y="322"/>
                  <a:pt x="706" y="322"/>
                  <a:pt x="707" y="323"/>
                </a:cubicBezTo>
                <a:cubicBezTo>
                  <a:pt x="707" y="322"/>
                  <a:pt x="708" y="322"/>
                  <a:pt x="709" y="322"/>
                </a:cubicBezTo>
                <a:cubicBezTo>
                  <a:pt x="709" y="322"/>
                  <a:pt x="709" y="321"/>
                  <a:pt x="710" y="321"/>
                </a:cubicBezTo>
                <a:cubicBezTo>
                  <a:pt x="709" y="321"/>
                  <a:pt x="709" y="321"/>
                  <a:pt x="709" y="321"/>
                </a:cubicBezTo>
                <a:cubicBezTo>
                  <a:pt x="709" y="321"/>
                  <a:pt x="709" y="321"/>
                  <a:pt x="708" y="322"/>
                </a:cubicBezTo>
                <a:cubicBezTo>
                  <a:pt x="708" y="321"/>
                  <a:pt x="708" y="321"/>
                  <a:pt x="707" y="321"/>
                </a:cubicBezTo>
                <a:cubicBezTo>
                  <a:pt x="707" y="321"/>
                  <a:pt x="707" y="321"/>
                  <a:pt x="707" y="320"/>
                </a:cubicBezTo>
                <a:cubicBezTo>
                  <a:pt x="707" y="321"/>
                  <a:pt x="707" y="320"/>
                  <a:pt x="706" y="320"/>
                </a:cubicBezTo>
                <a:cubicBezTo>
                  <a:pt x="706" y="320"/>
                  <a:pt x="706" y="321"/>
                  <a:pt x="706" y="321"/>
                </a:cubicBezTo>
                <a:cubicBezTo>
                  <a:pt x="706" y="320"/>
                  <a:pt x="706" y="320"/>
                  <a:pt x="706" y="320"/>
                </a:cubicBezTo>
                <a:cubicBezTo>
                  <a:pt x="706" y="320"/>
                  <a:pt x="707" y="320"/>
                  <a:pt x="708" y="319"/>
                </a:cubicBezTo>
                <a:cubicBezTo>
                  <a:pt x="707" y="319"/>
                  <a:pt x="706" y="320"/>
                  <a:pt x="706" y="319"/>
                </a:cubicBezTo>
                <a:cubicBezTo>
                  <a:pt x="706" y="319"/>
                  <a:pt x="706" y="319"/>
                  <a:pt x="706" y="318"/>
                </a:cubicBezTo>
                <a:cubicBezTo>
                  <a:pt x="706" y="318"/>
                  <a:pt x="705" y="318"/>
                  <a:pt x="705" y="318"/>
                </a:cubicBezTo>
                <a:cubicBezTo>
                  <a:pt x="705" y="318"/>
                  <a:pt x="706" y="317"/>
                  <a:pt x="706" y="317"/>
                </a:cubicBezTo>
                <a:cubicBezTo>
                  <a:pt x="706" y="317"/>
                  <a:pt x="705" y="317"/>
                  <a:pt x="705" y="316"/>
                </a:cubicBezTo>
                <a:cubicBezTo>
                  <a:pt x="705" y="316"/>
                  <a:pt x="705" y="317"/>
                  <a:pt x="705" y="317"/>
                </a:cubicBezTo>
                <a:cubicBezTo>
                  <a:pt x="704" y="316"/>
                  <a:pt x="704" y="316"/>
                  <a:pt x="704" y="315"/>
                </a:cubicBezTo>
                <a:cubicBezTo>
                  <a:pt x="704" y="315"/>
                  <a:pt x="703" y="315"/>
                  <a:pt x="703" y="314"/>
                </a:cubicBezTo>
                <a:cubicBezTo>
                  <a:pt x="705" y="314"/>
                  <a:pt x="707" y="315"/>
                  <a:pt x="709" y="315"/>
                </a:cubicBezTo>
                <a:cubicBezTo>
                  <a:pt x="709" y="316"/>
                  <a:pt x="710" y="316"/>
                  <a:pt x="711" y="315"/>
                </a:cubicBezTo>
                <a:cubicBezTo>
                  <a:pt x="711" y="316"/>
                  <a:pt x="712" y="316"/>
                  <a:pt x="713" y="316"/>
                </a:cubicBezTo>
                <a:cubicBezTo>
                  <a:pt x="712" y="316"/>
                  <a:pt x="712" y="316"/>
                  <a:pt x="711" y="316"/>
                </a:cubicBezTo>
                <a:cubicBezTo>
                  <a:pt x="712" y="316"/>
                  <a:pt x="714" y="315"/>
                  <a:pt x="714" y="316"/>
                </a:cubicBezTo>
                <a:cubicBezTo>
                  <a:pt x="714" y="315"/>
                  <a:pt x="715" y="316"/>
                  <a:pt x="715" y="316"/>
                </a:cubicBezTo>
                <a:cubicBezTo>
                  <a:pt x="715" y="316"/>
                  <a:pt x="714" y="316"/>
                  <a:pt x="714" y="316"/>
                </a:cubicBezTo>
                <a:cubicBezTo>
                  <a:pt x="714" y="316"/>
                  <a:pt x="715" y="316"/>
                  <a:pt x="716" y="316"/>
                </a:cubicBezTo>
                <a:cubicBezTo>
                  <a:pt x="716" y="316"/>
                  <a:pt x="716" y="316"/>
                  <a:pt x="716" y="316"/>
                </a:cubicBezTo>
                <a:cubicBezTo>
                  <a:pt x="716" y="316"/>
                  <a:pt x="717" y="316"/>
                  <a:pt x="716" y="317"/>
                </a:cubicBezTo>
                <a:cubicBezTo>
                  <a:pt x="717" y="317"/>
                  <a:pt x="717" y="317"/>
                  <a:pt x="717" y="317"/>
                </a:cubicBezTo>
                <a:cubicBezTo>
                  <a:pt x="717" y="316"/>
                  <a:pt x="717" y="316"/>
                  <a:pt x="718" y="316"/>
                </a:cubicBezTo>
                <a:cubicBezTo>
                  <a:pt x="718" y="316"/>
                  <a:pt x="717" y="316"/>
                  <a:pt x="717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6"/>
                  <a:pt x="716" y="316"/>
                  <a:pt x="716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ubicBezTo>
                  <a:pt x="717" y="315"/>
                  <a:pt x="718" y="315"/>
                  <a:pt x="718" y="314"/>
                </a:cubicBezTo>
                <a:cubicBezTo>
                  <a:pt x="717" y="315"/>
                  <a:pt x="715" y="316"/>
                  <a:pt x="716" y="314"/>
                </a:cubicBezTo>
                <a:cubicBezTo>
                  <a:pt x="715" y="314"/>
                  <a:pt x="715" y="314"/>
                  <a:pt x="715" y="314"/>
                </a:cubicBezTo>
                <a:cubicBezTo>
                  <a:pt x="715" y="315"/>
                  <a:pt x="715" y="315"/>
                  <a:pt x="715" y="315"/>
                </a:cubicBezTo>
                <a:cubicBezTo>
                  <a:pt x="715" y="315"/>
                  <a:pt x="715" y="314"/>
                  <a:pt x="714" y="314"/>
                </a:cubicBezTo>
                <a:cubicBezTo>
                  <a:pt x="712" y="314"/>
                  <a:pt x="709" y="313"/>
                  <a:pt x="707" y="312"/>
                </a:cubicBezTo>
                <a:cubicBezTo>
                  <a:pt x="708" y="312"/>
                  <a:pt x="709" y="312"/>
                  <a:pt x="709" y="312"/>
                </a:cubicBezTo>
                <a:cubicBezTo>
                  <a:pt x="709" y="312"/>
                  <a:pt x="708" y="311"/>
                  <a:pt x="708" y="311"/>
                </a:cubicBezTo>
                <a:cubicBezTo>
                  <a:pt x="708" y="311"/>
                  <a:pt x="708" y="310"/>
                  <a:pt x="708" y="310"/>
                </a:cubicBezTo>
                <a:cubicBezTo>
                  <a:pt x="707" y="311"/>
                  <a:pt x="707" y="310"/>
                  <a:pt x="706" y="310"/>
                </a:cubicBezTo>
                <a:cubicBezTo>
                  <a:pt x="706" y="310"/>
                  <a:pt x="706" y="310"/>
                  <a:pt x="706" y="310"/>
                </a:cubicBezTo>
                <a:cubicBezTo>
                  <a:pt x="706" y="309"/>
                  <a:pt x="706" y="310"/>
                  <a:pt x="707" y="310"/>
                </a:cubicBezTo>
                <a:cubicBezTo>
                  <a:pt x="707" y="309"/>
                  <a:pt x="707" y="309"/>
                  <a:pt x="707" y="309"/>
                </a:cubicBezTo>
                <a:cubicBezTo>
                  <a:pt x="708" y="308"/>
                  <a:pt x="709" y="308"/>
                  <a:pt x="711" y="308"/>
                </a:cubicBezTo>
                <a:cubicBezTo>
                  <a:pt x="711" y="308"/>
                  <a:pt x="713" y="308"/>
                  <a:pt x="714" y="308"/>
                </a:cubicBezTo>
                <a:cubicBezTo>
                  <a:pt x="716" y="307"/>
                  <a:pt x="717" y="308"/>
                  <a:pt x="718" y="308"/>
                </a:cubicBezTo>
                <a:cubicBezTo>
                  <a:pt x="720" y="308"/>
                  <a:pt x="721" y="309"/>
                  <a:pt x="722" y="309"/>
                </a:cubicBezTo>
                <a:cubicBezTo>
                  <a:pt x="722" y="309"/>
                  <a:pt x="722" y="309"/>
                  <a:pt x="722" y="309"/>
                </a:cubicBezTo>
                <a:cubicBezTo>
                  <a:pt x="722" y="309"/>
                  <a:pt x="723" y="310"/>
                  <a:pt x="723" y="309"/>
                </a:cubicBezTo>
                <a:cubicBezTo>
                  <a:pt x="723" y="310"/>
                  <a:pt x="723" y="310"/>
                  <a:pt x="723" y="310"/>
                </a:cubicBezTo>
                <a:cubicBezTo>
                  <a:pt x="725" y="310"/>
                  <a:pt x="726" y="310"/>
                  <a:pt x="728" y="309"/>
                </a:cubicBezTo>
                <a:cubicBezTo>
                  <a:pt x="728" y="310"/>
                  <a:pt x="729" y="310"/>
                  <a:pt x="730" y="309"/>
                </a:cubicBezTo>
                <a:cubicBezTo>
                  <a:pt x="730" y="311"/>
                  <a:pt x="732" y="312"/>
                  <a:pt x="733" y="312"/>
                </a:cubicBezTo>
                <a:cubicBezTo>
                  <a:pt x="733" y="311"/>
                  <a:pt x="732" y="312"/>
                  <a:pt x="732" y="311"/>
                </a:cubicBezTo>
                <a:cubicBezTo>
                  <a:pt x="733" y="311"/>
                  <a:pt x="733" y="311"/>
                  <a:pt x="734" y="311"/>
                </a:cubicBezTo>
                <a:cubicBezTo>
                  <a:pt x="734" y="311"/>
                  <a:pt x="734" y="311"/>
                  <a:pt x="734" y="311"/>
                </a:cubicBezTo>
                <a:cubicBezTo>
                  <a:pt x="734" y="311"/>
                  <a:pt x="734" y="312"/>
                  <a:pt x="735" y="312"/>
                </a:cubicBezTo>
                <a:cubicBezTo>
                  <a:pt x="735" y="311"/>
                  <a:pt x="735" y="311"/>
                  <a:pt x="736" y="311"/>
                </a:cubicBezTo>
                <a:cubicBezTo>
                  <a:pt x="736" y="313"/>
                  <a:pt x="738" y="314"/>
                  <a:pt x="740" y="314"/>
                </a:cubicBezTo>
                <a:cubicBezTo>
                  <a:pt x="740" y="315"/>
                  <a:pt x="741" y="314"/>
                  <a:pt x="741" y="314"/>
                </a:cubicBezTo>
                <a:cubicBezTo>
                  <a:pt x="742" y="313"/>
                  <a:pt x="743" y="314"/>
                  <a:pt x="744" y="313"/>
                </a:cubicBezTo>
                <a:cubicBezTo>
                  <a:pt x="744" y="315"/>
                  <a:pt x="748" y="315"/>
                  <a:pt x="749" y="316"/>
                </a:cubicBezTo>
                <a:cubicBezTo>
                  <a:pt x="750" y="316"/>
                  <a:pt x="751" y="316"/>
                  <a:pt x="752" y="316"/>
                </a:cubicBezTo>
                <a:cubicBezTo>
                  <a:pt x="754" y="316"/>
                  <a:pt x="755" y="317"/>
                  <a:pt x="756" y="318"/>
                </a:cubicBezTo>
                <a:cubicBezTo>
                  <a:pt x="757" y="317"/>
                  <a:pt x="758" y="318"/>
                  <a:pt x="759" y="318"/>
                </a:cubicBezTo>
                <a:cubicBezTo>
                  <a:pt x="759" y="318"/>
                  <a:pt x="759" y="318"/>
                  <a:pt x="759" y="318"/>
                </a:cubicBezTo>
                <a:cubicBezTo>
                  <a:pt x="759" y="318"/>
                  <a:pt x="760" y="318"/>
                  <a:pt x="761" y="318"/>
                </a:cubicBezTo>
                <a:cubicBezTo>
                  <a:pt x="761" y="318"/>
                  <a:pt x="760" y="318"/>
                  <a:pt x="760" y="319"/>
                </a:cubicBezTo>
                <a:cubicBezTo>
                  <a:pt x="762" y="318"/>
                  <a:pt x="763" y="319"/>
                  <a:pt x="764" y="320"/>
                </a:cubicBezTo>
                <a:cubicBezTo>
                  <a:pt x="763" y="320"/>
                  <a:pt x="762" y="320"/>
                  <a:pt x="762" y="319"/>
                </a:cubicBezTo>
                <a:cubicBezTo>
                  <a:pt x="762" y="319"/>
                  <a:pt x="761" y="319"/>
                  <a:pt x="760" y="319"/>
                </a:cubicBezTo>
                <a:cubicBezTo>
                  <a:pt x="760" y="320"/>
                  <a:pt x="761" y="320"/>
                  <a:pt x="761" y="320"/>
                </a:cubicBezTo>
                <a:cubicBezTo>
                  <a:pt x="760" y="320"/>
                  <a:pt x="760" y="319"/>
                  <a:pt x="759" y="320"/>
                </a:cubicBezTo>
                <a:cubicBezTo>
                  <a:pt x="760" y="320"/>
                  <a:pt x="761" y="321"/>
                  <a:pt x="761" y="320"/>
                </a:cubicBezTo>
                <a:cubicBezTo>
                  <a:pt x="762" y="322"/>
                  <a:pt x="764" y="321"/>
                  <a:pt x="765" y="322"/>
                </a:cubicBezTo>
                <a:cubicBezTo>
                  <a:pt x="766" y="322"/>
                  <a:pt x="766" y="323"/>
                  <a:pt x="766" y="322"/>
                </a:cubicBezTo>
                <a:cubicBezTo>
                  <a:pt x="766" y="322"/>
                  <a:pt x="766" y="322"/>
                  <a:pt x="766" y="322"/>
                </a:cubicBezTo>
                <a:cubicBezTo>
                  <a:pt x="766" y="322"/>
                  <a:pt x="766" y="322"/>
                  <a:pt x="766" y="323"/>
                </a:cubicBezTo>
                <a:cubicBezTo>
                  <a:pt x="767" y="322"/>
                  <a:pt x="767" y="323"/>
                  <a:pt x="768" y="323"/>
                </a:cubicBezTo>
                <a:cubicBezTo>
                  <a:pt x="768" y="323"/>
                  <a:pt x="767" y="323"/>
                  <a:pt x="768" y="323"/>
                </a:cubicBezTo>
                <a:cubicBezTo>
                  <a:pt x="768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4"/>
                </a:cubicBezTo>
                <a:cubicBezTo>
                  <a:pt x="769" y="324"/>
                  <a:pt x="769" y="324"/>
                  <a:pt x="770" y="324"/>
                </a:cubicBezTo>
                <a:cubicBezTo>
                  <a:pt x="770" y="324"/>
                  <a:pt x="770" y="323"/>
                  <a:pt x="770" y="324"/>
                </a:cubicBezTo>
                <a:cubicBezTo>
                  <a:pt x="770" y="324"/>
                  <a:pt x="770" y="324"/>
                  <a:pt x="770" y="324"/>
                </a:cubicBezTo>
                <a:cubicBezTo>
                  <a:pt x="771" y="324"/>
                  <a:pt x="772" y="325"/>
                  <a:pt x="773" y="325"/>
                </a:cubicBezTo>
                <a:cubicBezTo>
                  <a:pt x="773" y="325"/>
                  <a:pt x="773" y="325"/>
                  <a:pt x="772" y="325"/>
                </a:cubicBezTo>
                <a:cubicBezTo>
                  <a:pt x="773" y="326"/>
                  <a:pt x="773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6" y="327"/>
                  <a:pt x="777" y="328"/>
                  <a:pt x="778" y="328"/>
                </a:cubicBezTo>
                <a:cubicBezTo>
                  <a:pt x="778" y="328"/>
                  <a:pt x="778" y="329"/>
                  <a:pt x="778" y="328"/>
                </a:cubicBezTo>
                <a:cubicBezTo>
                  <a:pt x="778" y="328"/>
                  <a:pt x="778" y="328"/>
                  <a:pt x="778" y="329"/>
                </a:cubicBezTo>
                <a:cubicBezTo>
                  <a:pt x="779" y="328"/>
                  <a:pt x="780" y="329"/>
                  <a:pt x="780" y="329"/>
                </a:cubicBezTo>
                <a:cubicBezTo>
                  <a:pt x="780" y="329"/>
                  <a:pt x="780" y="329"/>
                  <a:pt x="780" y="329"/>
                </a:cubicBezTo>
                <a:cubicBezTo>
                  <a:pt x="781" y="330"/>
                  <a:pt x="781" y="331"/>
                  <a:pt x="782" y="331"/>
                </a:cubicBezTo>
                <a:cubicBezTo>
                  <a:pt x="782" y="331"/>
                  <a:pt x="782" y="331"/>
                  <a:pt x="783" y="332"/>
                </a:cubicBezTo>
                <a:cubicBezTo>
                  <a:pt x="783" y="332"/>
                  <a:pt x="784" y="332"/>
                  <a:pt x="784" y="332"/>
                </a:cubicBezTo>
                <a:cubicBezTo>
                  <a:pt x="784" y="332"/>
                  <a:pt x="784" y="332"/>
                  <a:pt x="784" y="332"/>
                </a:cubicBezTo>
                <a:cubicBezTo>
                  <a:pt x="784" y="332"/>
                  <a:pt x="785" y="332"/>
                  <a:pt x="785" y="332"/>
                </a:cubicBezTo>
                <a:cubicBezTo>
                  <a:pt x="785" y="332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6" y="332"/>
                  <a:pt x="786" y="332"/>
                </a:cubicBezTo>
                <a:cubicBezTo>
                  <a:pt x="786" y="332"/>
                  <a:pt x="786" y="332"/>
                  <a:pt x="786" y="332"/>
                </a:cubicBezTo>
                <a:cubicBezTo>
                  <a:pt x="787" y="332"/>
                  <a:pt x="787" y="332"/>
                  <a:pt x="787" y="331"/>
                </a:cubicBezTo>
                <a:cubicBezTo>
                  <a:pt x="787" y="330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8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8"/>
                  <a:pt x="787" y="328"/>
                  <a:pt x="787" y="328"/>
                </a:cubicBezTo>
                <a:cubicBezTo>
                  <a:pt x="787" y="329"/>
                  <a:pt x="787" y="328"/>
                  <a:pt x="787" y="328"/>
                </a:cubicBezTo>
                <a:cubicBezTo>
                  <a:pt x="787" y="328"/>
                  <a:pt x="786" y="329"/>
                  <a:pt x="787" y="327"/>
                </a:cubicBezTo>
                <a:cubicBezTo>
                  <a:pt x="787" y="327"/>
                  <a:pt x="788" y="326"/>
                  <a:pt x="788" y="325"/>
                </a:cubicBezTo>
                <a:cubicBezTo>
                  <a:pt x="787" y="322"/>
                  <a:pt x="786" y="319"/>
                  <a:pt x="785" y="318"/>
                </a:cubicBezTo>
                <a:cubicBezTo>
                  <a:pt x="785" y="319"/>
                  <a:pt x="787" y="321"/>
                  <a:pt x="786" y="321"/>
                </a:cubicBezTo>
                <a:cubicBezTo>
                  <a:pt x="785" y="319"/>
                  <a:pt x="784" y="316"/>
                  <a:pt x="783" y="315"/>
                </a:cubicBezTo>
                <a:cubicBezTo>
                  <a:pt x="782" y="312"/>
                  <a:pt x="781" y="308"/>
                  <a:pt x="780" y="308"/>
                </a:cubicBezTo>
                <a:cubicBezTo>
                  <a:pt x="779" y="306"/>
                  <a:pt x="780" y="308"/>
                  <a:pt x="780" y="307"/>
                </a:cubicBezTo>
                <a:cubicBezTo>
                  <a:pt x="780" y="305"/>
                  <a:pt x="778" y="303"/>
                  <a:pt x="778" y="302"/>
                </a:cubicBezTo>
                <a:cubicBezTo>
                  <a:pt x="778" y="302"/>
                  <a:pt x="779" y="304"/>
                  <a:pt x="779" y="304"/>
                </a:cubicBezTo>
                <a:cubicBezTo>
                  <a:pt x="779" y="302"/>
                  <a:pt x="778" y="299"/>
                  <a:pt x="777" y="300"/>
                </a:cubicBezTo>
                <a:cubicBezTo>
                  <a:pt x="776" y="296"/>
                  <a:pt x="775" y="292"/>
                  <a:pt x="773" y="289"/>
                </a:cubicBezTo>
                <a:cubicBezTo>
                  <a:pt x="772" y="288"/>
                  <a:pt x="770" y="284"/>
                  <a:pt x="768" y="282"/>
                </a:cubicBezTo>
                <a:cubicBezTo>
                  <a:pt x="768" y="282"/>
                  <a:pt x="768" y="283"/>
                  <a:pt x="768" y="284"/>
                </a:cubicBezTo>
                <a:cubicBezTo>
                  <a:pt x="768" y="284"/>
                  <a:pt x="768" y="285"/>
                  <a:pt x="769" y="285"/>
                </a:cubicBezTo>
                <a:cubicBezTo>
                  <a:pt x="769" y="285"/>
                  <a:pt x="769" y="284"/>
                  <a:pt x="770" y="285"/>
                </a:cubicBezTo>
                <a:cubicBezTo>
                  <a:pt x="770" y="287"/>
                  <a:pt x="771" y="289"/>
                  <a:pt x="772" y="291"/>
                </a:cubicBezTo>
                <a:cubicBezTo>
                  <a:pt x="772" y="292"/>
                  <a:pt x="772" y="292"/>
                  <a:pt x="772" y="293"/>
                </a:cubicBezTo>
                <a:cubicBezTo>
                  <a:pt x="773" y="293"/>
                  <a:pt x="772" y="294"/>
                  <a:pt x="773" y="295"/>
                </a:cubicBezTo>
                <a:cubicBezTo>
                  <a:pt x="773" y="295"/>
                  <a:pt x="773" y="294"/>
                  <a:pt x="773" y="295"/>
                </a:cubicBezTo>
                <a:cubicBezTo>
                  <a:pt x="773" y="295"/>
                  <a:pt x="773" y="296"/>
                  <a:pt x="774" y="296"/>
                </a:cubicBezTo>
                <a:cubicBezTo>
                  <a:pt x="773" y="295"/>
                  <a:pt x="771" y="292"/>
                  <a:pt x="771" y="293"/>
                </a:cubicBezTo>
                <a:cubicBezTo>
                  <a:pt x="772" y="296"/>
                  <a:pt x="773" y="297"/>
                  <a:pt x="774" y="300"/>
                </a:cubicBezTo>
                <a:cubicBezTo>
                  <a:pt x="774" y="301"/>
                  <a:pt x="773" y="299"/>
                  <a:pt x="773" y="300"/>
                </a:cubicBezTo>
                <a:cubicBezTo>
                  <a:pt x="774" y="302"/>
                  <a:pt x="775" y="303"/>
                  <a:pt x="775" y="305"/>
                </a:cubicBezTo>
                <a:cubicBezTo>
                  <a:pt x="774" y="304"/>
                  <a:pt x="774" y="304"/>
                  <a:pt x="774" y="304"/>
                </a:cubicBezTo>
                <a:cubicBezTo>
                  <a:pt x="774" y="306"/>
                  <a:pt x="775" y="307"/>
                  <a:pt x="775" y="309"/>
                </a:cubicBezTo>
                <a:cubicBezTo>
                  <a:pt x="775" y="309"/>
                  <a:pt x="775" y="309"/>
                  <a:pt x="776" y="309"/>
                </a:cubicBezTo>
                <a:cubicBezTo>
                  <a:pt x="776" y="311"/>
                  <a:pt x="776" y="313"/>
                  <a:pt x="777" y="315"/>
                </a:cubicBezTo>
                <a:cubicBezTo>
                  <a:pt x="777" y="316"/>
                  <a:pt x="778" y="318"/>
                  <a:pt x="778" y="320"/>
                </a:cubicBezTo>
                <a:cubicBezTo>
                  <a:pt x="774" y="313"/>
                  <a:pt x="772" y="305"/>
                  <a:pt x="768" y="298"/>
                </a:cubicBezTo>
                <a:cubicBezTo>
                  <a:pt x="767" y="295"/>
                  <a:pt x="766" y="293"/>
                  <a:pt x="765" y="291"/>
                </a:cubicBezTo>
                <a:cubicBezTo>
                  <a:pt x="764" y="288"/>
                  <a:pt x="763" y="285"/>
                  <a:pt x="761" y="284"/>
                </a:cubicBezTo>
                <a:cubicBezTo>
                  <a:pt x="762" y="286"/>
                  <a:pt x="764" y="287"/>
                  <a:pt x="764" y="289"/>
                </a:cubicBezTo>
                <a:cubicBezTo>
                  <a:pt x="762" y="287"/>
                  <a:pt x="760" y="284"/>
                  <a:pt x="760" y="281"/>
                </a:cubicBezTo>
                <a:cubicBezTo>
                  <a:pt x="759" y="281"/>
                  <a:pt x="758" y="279"/>
                  <a:pt x="758" y="278"/>
                </a:cubicBezTo>
                <a:cubicBezTo>
                  <a:pt x="758" y="279"/>
                  <a:pt x="760" y="281"/>
                  <a:pt x="760" y="281"/>
                </a:cubicBezTo>
                <a:cubicBezTo>
                  <a:pt x="759" y="278"/>
                  <a:pt x="758" y="278"/>
                  <a:pt x="756" y="275"/>
                </a:cubicBezTo>
                <a:cubicBezTo>
                  <a:pt x="756" y="275"/>
                  <a:pt x="756" y="275"/>
                  <a:pt x="756" y="274"/>
                </a:cubicBezTo>
                <a:cubicBezTo>
                  <a:pt x="756" y="273"/>
                  <a:pt x="754" y="271"/>
                  <a:pt x="755" y="271"/>
                </a:cubicBezTo>
                <a:cubicBezTo>
                  <a:pt x="755" y="271"/>
                  <a:pt x="755" y="271"/>
                  <a:pt x="755" y="270"/>
                </a:cubicBezTo>
                <a:cubicBezTo>
                  <a:pt x="754" y="270"/>
                  <a:pt x="753" y="269"/>
                  <a:pt x="753" y="269"/>
                </a:cubicBezTo>
                <a:cubicBezTo>
                  <a:pt x="753" y="270"/>
                  <a:pt x="753" y="270"/>
                  <a:pt x="754" y="271"/>
                </a:cubicBezTo>
                <a:cubicBezTo>
                  <a:pt x="754" y="271"/>
                  <a:pt x="754" y="271"/>
                  <a:pt x="755" y="272"/>
                </a:cubicBezTo>
                <a:cubicBezTo>
                  <a:pt x="754" y="273"/>
                  <a:pt x="756" y="273"/>
                  <a:pt x="756" y="274"/>
                </a:cubicBezTo>
                <a:cubicBezTo>
                  <a:pt x="755" y="273"/>
                  <a:pt x="755" y="273"/>
                  <a:pt x="754" y="271"/>
                </a:cubicBezTo>
                <a:cubicBezTo>
                  <a:pt x="753" y="271"/>
                  <a:pt x="754" y="273"/>
                  <a:pt x="754" y="273"/>
                </a:cubicBezTo>
                <a:cubicBezTo>
                  <a:pt x="753" y="273"/>
                  <a:pt x="753" y="272"/>
                  <a:pt x="753" y="273"/>
                </a:cubicBezTo>
                <a:cubicBezTo>
                  <a:pt x="754" y="274"/>
                  <a:pt x="757" y="277"/>
                  <a:pt x="756" y="279"/>
                </a:cubicBezTo>
                <a:cubicBezTo>
                  <a:pt x="757" y="280"/>
                  <a:pt x="757" y="280"/>
                  <a:pt x="758" y="281"/>
                </a:cubicBezTo>
                <a:cubicBezTo>
                  <a:pt x="758" y="281"/>
                  <a:pt x="758" y="281"/>
                  <a:pt x="758" y="281"/>
                </a:cubicBezTo>
                <a:cubicBezTo>
                  <a:pt x="758" y="282"/>
                  <a:pt x="759" y="283"/>
                  <a:pt x="759" y="283"/>
                </a:cubicBezTo>
                <a:cubicBezTo>
                  <a:pt x="764" y="292"/>
                  <a:pt x="767" y="302"/>
                  <a:pt x="770" y="309"/>
                </a:cubicBezTo>
                <a:cubicBezTo>
                  <a:pt x="769" y="307"/>
                  <a:pt x="768" y="306"/>
                  <a:pt x="767" y="304"/>
                </a:cubicBezTo>
                <a:cubicBezTo>
                  <a:pt x="768" y="306"/>
                  <a:pt x="768" y="308"/>
                  <a:pt x="769" y="310"/>
                </a:cubicBezTo>
                <a:cubicBezTo>
                  <a:pt x="769" y="311"/>
                  <a:pt x="769" y="312"/>
                  <a:pt x="769" y="313"/>
                </a:cubicBezTo>
                <a:cubicBezTo>
                  <a:pt x="770" y="313"/>
                  <a:pt x="770" y="316"/>
                  <a:pt x="771" y="317"/>
                </a:cubicBezTo>
                <a:cubicBezTo>
                  <a:pt x="771" y="318"/>
                  <a:pt x="772" y="319"/>
                  <a:pt x="772" y="320"/>
                </a:cubicBezTo>
                <a:cubicBezTo>
                  <a:pt x="772" y="320"/>
                  <a:pt x="772" y="319"/>
                  <a:pt x="771" y="318"/>
                </a:cubicBezTo>
                <a:cubicBezTo>
                  <a:pt x="771" y="319"/>
                  <a:pt x="771" y="319"/>
                  <a:pt x="771" y="320"/>
                </a:cubicBezTo>
                <a:cubicBezTo>
                  <a:pt x="769" y="317"/>
                  <a:pt x="767" y="313"/>
                  <a:pt x="764" y="309"/>
                </a:cubicBezTo>
                <a:cubicBezTo>
                  <a:pt x="763" y="307"/>
                  <a:pt x="760" y="301"/>
                  <a:pt x="759" y="298"/>
                </a:cubicBezTo>
                <a:cubicBezTo>
                  <a:pt x="756" y="295"/>
                  <a:pt x="754" y="288"/>
                  <a:pt x="751" y="284"/>
                </a:cubicBezTo>
                <a:cubicBezTo>
                  <a:pt x="749" y="281"/>
                  <a:pt x="747" y="277"/>
                  <a:pt x="745" y="272"/>
                </a:cubicBezTo>
                <a:cubicBezTo>
                  <a:pt x="746" y="273"/>
                  <a:pt x="746" y="272"/>
                  <a:pt x="746" y="272"/>
                </a:cubicBezTo>
                <a:cubicBezTo>
                  <a:pt x="745" y="271"/>
                  <a:pt x="744" y="268"/>
                  <a:pt x="743" y="269"/>
                </a:cubicBezTo>
                <a:cubicBezTo>
                  <a:pt x="743" y="267"/>
                  <a:pt x="743" y="267"/>
                  <a:pt x="743" y="267"/>
                </a:cubicBezTo>
                <a:cubicBezTo>
                  <a:pt x="740" y="262"/>
                  <a:pt x="737" y="257"/>
                  <a:pt x="734" y="254"/>
                </a:cubicBezTo>
                <a:cubicBezTo>
                  <a:pt x="733" y="252"/>
                  <a:pt x="733" y="251"/>
                  <a:pt x="731" y="250"/>
                </a:cubicBezTo>
                <a:cubicBezTo>
                  <a:pt x="730" y="245"/>
                  <a:pt x="727" y="239"/>
                  <a:pt x="725" y="235"/>
                </a:cubicBezTo>
                <a:cubicBezTo>
                  <a:pt x="725" y="236"/>
                  <a:pt x="725" y="237"/>
                  <a:pt x="725" y="237"/>
                </a:cubicBezTo>
                <a:cubicBezTo>
                  <a:pt x="725" y="237"/>
                  <a:pt x="724" y="236"/>
                  <a:pt x="723" y="236"/>
                </a:cubicBezTo>
                <a:cubicBezTo>
                  <a:pt x="723" y="235"/>
                  <a:pt x="723" y="234"/>
                  <a:pt x="722" y="233"/>
                </a:cubicBezTo>
                <a:cubicBezTo>
                  <a:pt x="722" y="232"/>
                  <a:pt x="721" y="231"/>
                  <a:pt x="721" y="230"/>
                </a:cubicBezTo>
                <a:cubicBezTo>
                  <a:pt x="721" y="231"/>
                  <a:pt x="720" y="230"/>
                  <a:pt x="719" y="229"/>
                </a:cubicBezTo>
                <a:cubicBezTo>
                  <a:pt x="717" y="223"/>
                  <a:pt x="714" y="217"/>
                  <a:pt x="709" y="212"/>
                </a:cubicBezTo>
                <a:cubicBezTo>
                  <a:pt x="709" y="210"/>
                  <a:pt x="707" y="209"/>
                  <a:pt x="706" y="207"/>
                </a:cubicBezTo>
                <a:cubicBezTo>
                  <a:pt x="705" y="208"/>
                  <a:pt x="702" y="202"/>
                  <a:pt x="702" y="205"/>
                </a:cubicBezTo>
                <a:cubicBezTo>
                  <a:pt x="699" y="197"/>
                  <a:pt x="691" y="189"/>
                  <a:pt x="688" y="184"/>
                </a:cubicBezTo>
                <a:cubicBezTo>
                  <a:pt x="686" y="183"/>
                  <a:pt x="683" y="179"/>
                  <a:pt x="681" y="177"/>
                </a:cubicBezTo>
                <a:cubicBezTo>
                  <a:pt x="678" y="174"/>
                  <a:pt x="675" y="170"/>
                  <a:pt x="672" y="166"/>
                </a:cubicBezTo>
                <a:cubicBezTo>
                  <a:pt x="669" y="163"/>
                  <a:pt x="667" y="161"/>
                  <a:pt x="664" y="159"/>
                </a:cubicBezTo>
                <a:cubicBezTo>
                  <a:pt x="664" y="158"/>
                  <a:pt x="665" y="158"/>
                  <a:pt x="664" y="158"/>
                </a:cubicBezTo>
                <a:cubicBezTo>
                  <a:pt x="663" y="158"/>
                  <a:pt x="660" y="155"/>
                  <a:pt x="659" y="154"/>
                </a:cubicBezTo>
                <a:cubicBezTo>
                  <a:pt x="659" y="154"/>
                  <a:pt x="660" y="154"/>
                  <a:pt x="660" y="154"/>
                </a:cubicBezTo>
                <a:cubicBezTo>
                  <a:pt x="657" y="152"/>
                  <a:pt x="653" y="148"/>
                  <a:pt x="651" y="145"/>
                </a:cubicBezTo>
                <a:cubicBezTo>
                  <a:pt x="652" y="145"/>
                  <a:pt x="656" y="148"/>
                  <a:pt x="655" y="149"/>
                </a:cubicBezTo>
                <a:cubicBezTo>
                  <a:pt x="656" y="150"/>
                  <a:pt x="658" y="151"/>
                  <a:pt x="659" y="152"/>
                </a:cubicBezTo>
                <a:cubicBezTo>
                  <a:pt x="659" y="152"/>
                  <a:pt x="659" y="151"/>
                  <a:pt x="658" y="151"/>
                </a:cubicBezTo>
                <a:cubicBezTo>
                  <a:pt x="660" y="151"/>
                  <a:pt x="661" y="154"/>
                  <a:pt x="661" y="153"/>
                </a:cubicBezTo>
                <a:cubicBezTo>
                  <a:pt x="660" y="152"/>
                  <a:pt x="658" y="149"/>
                  <a:pt x="656" y="149"/>
                </a:cubicBezTo>
                <a:cubicBezTo>
                  <a:pt x="654" y="145"/>
                  <a:pt x="648" y="142"/>
                  <a:pt x="645" y="137"/>
                </a:cubicBezTo>
                <a:cubicBezTo>
                  <a:pt x="644" y="137"/>
                  <a:pt x="643" y="135"/>
                  <a:pt x="643" y="136"/>
                </a:cubicBezTo>
                <a:cubicBezTo>
                  <a:pt x="643" y="135"/>
                  <a:pt x="642" y="135"/>
                  <a:pt x="642" y="135"/>
                </a:cubicBezTo>
                <a:cubicBezTo>
                  <a:pt x="642" y="135"/>
                  <a:pt x="643" y="135"/>
                  <a:pt x="643" y="135"/>
                </a:cubicBezTo>
                <a:cubicBezTo>
                  <a:pt x="641" y="134"/>
                  <a:pt x="640" y="132"/>
                  <a:pt x="638" y="131"/>
                </a:cubicBezTo>
                <a:cubicBezTo>
                  <a:pt x="638" y="131"/>
                  <a:pt x="639" y="132"/>
                  <a:pt x="638" y="132"/>
                </a:cubicBezTo>
                <a:cubicBezTo>
                  <a:pt x="637" y="130"/>
                  <a:pt x="637" y="130"/>
                  <a:pt x="636" y="129"/>
                </a:cubicBezTo>
                <a:cubicBezTo>
                  <a:pt x="637" y="130"/>
                  <a:pt x="636" y="129"/>
                  <a:pt x="636" y="128"/>
                </a:cubicBezTo>
                <a:cubicBezTo>
                  <a:pt x="634" y="127"/>
                  <a:pt x="633" y="126"/>
                  <a:pt x="631" y="125"/>
                </a:cubicBezTo>
                <a:cubicBezTo>
                  <a:pt x="632" y="126"/>
                  <a:pt x="630" y="126"/>
                  <a:pt x="631" y="126"/>
                </a:cubicBezTo>
                <a:cubicBezTo>
                  <a:pt x="630" y="124"/>
                  <a:pt x="630" y="124"/>
                  <a:pt x="630" y="124"/>
                </a:cubicBezTo>
                <a:cubicBezTo>
                  <a:pt x="627" y="122"/>
                  <a:pt x="624" y="119"/>
                  <a:pt x="621" y="117"/>
                </a:cubicBezTo>
                <a:cubicBezTo>
                  <a:pt x="622" y="118"/>
                  <a:pt x="623" y="119"/>
                  <a:pt x="623" y="118"/>
                </a:cubicBezTo>
                <a:cubicBezTo>
                  <a:pt x="622" y="117"/>
                  <a:pt x="620" y="116"/>
                  <a:pt x="619" y="115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18" y="115"/>
                  <a:pt x="618" y="114"/>
                  <a:pt x="617" y="113"/>
                </a:cubicBezTo>
                <a:cubicBezTo>
                  <a:pt x="617" y="113"/>
                  <a:pt x="617" y="114"/>
                  <a:pt x="617" y="114"/>
                </a:cubicBezTo>
                <a:cubicBezTo>
                  <a:pt x="616" y="112"/>
                  <a:pt x="615" y="113"/>
                  <a:pt x="614" y="112"/>
                </a:cubicBezTo>
                <a:cubicBezTo>
                  <a:pt x="615" y="112"/>
                  <a:pt x="615" y="112"/>
                  <a:pt x="614" y="112"/>
                </a:cubicBezTo>
                <a:cubicBezTo>
                  <a:pt x="611" y="109"/>
                  <a:pt x="609" y="107"/>
                  <a:pt x="606" y="105"/>
                </a:cubicBezTo>
                <a:cubicBezTo>
                  <a:pt x="605" y="105"/>
                  <a:pt x="605" y="103"/>
                  <a:pt x="604" y="104"/>
                </a:cubicBezTo>
                <a:cubicBezTo>
                  <a:pt x="603" y="103"/>
                  <a:pt x="604" y="103"/>
                  <a:pt x="603" y="103"/>
                </a:cubicBezTo>
                <a:cubicBezTo>
                  <a:pt x="602" y="102"/>
                  <a:pt x="599" y="101"/>
                  <a:pt x="598" y="99"/>
                </a:cubicBezTo>
                <a:cubicBezTo>
                  <a:pt x="597" y="99"/>
                  <a:pt x="597" y="99"/>
                  <a:pt x="597" y="99"/>
                </a:cubicBezTo>
                <a:cubicBezTo>
                  <a:pt x="588" y="91"/>
                  <a:pt x="578" y="86"/>
                  <a:pt x="568" y="80"/>
                </a:cubicBezTo>
                <a:cubicBezTo>
                  <a:pt x="566" y="79"/>
                  <a:pt x="564" y="78"/>
                  <a:pt x="562" y="77"/>
                </a:cubicBezTo>
                <a:cubicBezTo>
                  <a:pt x="560" y="76"/>
                  <a:pt x="560" y="76"/>
                  <a:pt x="560" y="76"/>
                </a:cubicBezTo>
                <a:cubicBezTo>
                  <a:pt x="559" y="75"/>
                  <a:pt x="556" y="74"/>
                  <a:pt x="555" y="74"/>
                </a:cubicBezTo>
                <a:cubicBezTo>
                  <a:pt x="556" y="73"/>
                  <a:pt x="554" y="73"/>
                  <a:pt x="553" y="73"/>
                </a:cubicBezTo>
                <a:cubicBezTo>
                  <a:pt x="547" y="69"/>
                  <a:pt x="541" y="68"/>
                  <a:pt x="535" y="65"/>
                </a:cubicBezTo>
                <a:cubicBezTo>
                  <a:pt x="534" y="65"/>
                  <a:pt x="534" y="65"/>
                  <a:pt x="534" y="65"/>
                </a:cubicBezTo>
                <a:cubicBezTo>
                  <a:pt x="487" y="46"/>
                  <a:pt x="438" y="42"/>
                  <a:pt x="388" y="46"/>
                </a:cubicBezTo>
                <a:cubicBezTo>
                  <a:pt x="388" y="47"/>
                  <a:pt x="387" y="47"/>
                  <a:pt x="386" y="47"/>
                </a:cubicBezTo>
                <a:cubicBezTo>
                  <a:pt x="387" y="47"/>
                  <a:pt x="387" y="47"/>
                  <a:pt x="387" y="46"/>
                </a:cubicBezTo>
                <a:cubicBezTo>
                  <a:pt x="385" y="46"/>
                  <a:pt x="386" y="47"/>
                  <a:pt x="385" y="47"/>
                </a:cubicBezTo>
                <a:cubicBezTo>
                  <a:pt x="383" y="47"/>
                  <a:pt x="383" y="47"/>
                  <a:pt x="383" y="47"/>
                </a:cubicBezTo>
                <a:cubicBezTo>
                  <a:pt x="377" y="48"/>
                  <a:pt x="372" y="49"/>
                  <a:pt x="365" y="50"/>
                </a:cubicBezTo>
                <a:cubicBezTo>
                  <a:pt x="365" y="50"/>
                  <a:pt x="365" y="50"/>
                  <a:pt x="365" y="50"/>
                </a:cubicBezTo>
                <a:cubicBezTo>
                  <a:pt x="364" y="50"/>
                  <a:pt x="364" y="50"/>
                  <a:pt x="364" y="50"/>
                </a:cubicBezTo>
                <a:cubicBezTo>
                  <a:pt x="351" y="52"/>
                  <a:pt x="339" y="56"/>
                  <a:pt x="327" y="59"/>
                </a:cubicBezTo>
                <a:cubicBezTo>
                  <a:pt x="321" y="61"/>
                  <a:pt x="316" y="63"/>
                  <a:pt x="310" y="64"/>
                </a:cubicBezTo>
                <a:cubicBezTo>
                  <a:pt x="308" y="66"/>
                  <a:pt x="306" y="65"/>
                  <a:pt x="304" y="67"/>
                </a:cubicBezTo>
                <a:cubicBezTo>
                  <a:pt x="301" y="67"/>
                  <a:pt x="298" y="70"/>
                  <a:pt x="294" y="70"/>
                </a:cubicBezTo>
                <a:cubicBezTo>
                  <a:pt x="287" y="74"/>
                  <a:pt x="280" y="76"/>
                  <a:pt x="273" y="80"/>
                </a:cubicBezTo>
                <a:cubicBezTo>
                  <a:pt x="271" y="80"/>
                  <a:pt x="271" y="80"/>
                  <a:pt x="271" y="80"/>
                </a:cubicBezTo>
                <a:cubicBezTo>
                  <a:pt x="266" y="83"/>
                  <a:pt x="259" y="86"/>
                  <a:pt x="254" y="89"/>
                </a:cubicBezTo>
                <a:cubicBezTo>
                  <a:pt x="252" y="89"/>
                  <a:pt x="250" y="91"/>
                  <a:pt x="249" y="9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6" y="93"/>
                  <a:pt x="244" y="94"/>
                  <a:pt x="242" y="95"/>
                </a:cubicBezTo>
                <a:cubicBezTo>
                  <a:pt x="238" y="98"/>
                  <a:pt x="231" y="101"/>
                  <a:pt x="230" y="102"/>
                </a:cubicBezTo>
                <a:cubicBezTo>
                  <a:pt x="220" y="108"/>
                  <a:pt x="211" y="114"/>
                  <a:pt x="202" y="120"/>
                </a:cubicBezTo>
                <a:cubicBezTo>
                  <a:pt x="202" y="121"/>
                  <a:pt x="202" y="121"/>
                  <a:pt x="202" y="121"/>
                </a:cubicBezTo>
                <a:cubicBezTo>
                  <a:pt x="197" y="124"/>
                  <a:pt x="191" y="128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83" y="135"/>
                  <a:pt x="181" y="136"/>
                  <a:pt x="179" y="137"/>
                </a:cubicBezTo>
                <a:cubicBezTo>
                  <a:pt x="179" y="137"/>
                  <a:pt x="180" y="137"/>
                  <a:pt x="179" y="137"/>
                </a:cubicBezTo>
                <a:cubicBezTo>
                  <a:pt x="178" y="138"/>
                  <a:pt x="177" y="139"/>
                  <a:pt x="176" y="140"/>
                </a:cubicBezTo>
                <a:cubicBezTo>
                  <a:pt x="171" y="144"/>
                  <a:pt x="166" y="148"/>
                  <a:pt x="162" y="151"/>
                </a:cubicBezTo>
                <a:cubicBezTo>
                  <a:pt x="163" y="151"/>
                  <a:pt x="162" y="151"/>
                  <a:pt x="162" y="152"/>
                </a:cubicBezTo>
                <a:cubicBezTo>
                  <a:pt x="156" y="156"/>
                  <a:pt x="151" y="161"/>
                  <a:pt x="146" y="166"/>
                </a:cubicBezTo>
                <a:cubicBezTo>
                  <a:pt x="145" y="167"/>
                  <a:pt x="145" y="166"/>
                  <a:pt x="144" y="167"/>
                </a:cubicBezTo>
                <a:cubicBezTo>
                  <a:pt x="144" y="168"/>
                  <a:pt x="142" y="169"/>
                  <a:pt x="142" y="170"/>
                </a:cubicBezTo>
                <a:cubicBezTo>
                  <a:pt x="140" y="171"/>
                  <a:pt x="139" y="173"/>
                  <a:pt x="137" y="174"/>
                </a:cubicBezTo>
                <a:cubicBezTo>
                  <a:pt x="135" y="176"/>
                  <a:pt x="131" y="180"/>
                  <a:pt x="128" y="183"/>
                </a:cubicBezTo>
                <a:cubicBezTo>
                  <a:pt x="128" y="182"/>
                  <a:pt x="124" y="187"/>
                  <a:pt x="122" y="189"/>
                </a:cubicBezTo>
                <a:cubicBezTo>
                  <a:pt x="122" y="190"/>
                  <a:pt x="123" y="189"/>
                  <a:pt x="122" y="190"/>
                </a:cubicBezTo>
                <a:cubicBezTo>
                  <a:pt x="122" y="190"/>
                  <a:pt x="120" y="191"/>
                  <a:pt x="120" y="192"/>
                </a:cubicBezTo>
                <a:cubicBezTo>
                  <a:pt x="117" y="194"/>
                  <a:pt x="115" y="197"/>
                  <a:pt x="113" y="200"/>
                </a:cubicBezTo>
                <a:cubicBezTo>
                  <a:pt x="111" y="201"/>
                  <a:pt x="113" y="198"/>
                  <a:pt x="112" y="199"/>
                </a:cubicBezTo>
                <a:cubicBezTo>
                  <a:pt x="110" y="202"/>
                  <a:pt x="108" y="205"/>
                  <a:pt x="106" y="208"/>
                </a:cubicBezTo>
                <a:cubicBezTo>
                  <a:pt x="105" y="207"/>
                  <a:pt x="106" y="206"/>
                  <a:pt x="107" y="205"/>
                </a:cubicBezTo>
                <a:cubicBezTo>
                  <a:pt x="106" y="206"/>
                  <a:pt x="107" y="205"/>
                  <a:pt x="106" y="206"/>
                </a:cubicBezTo>
                <a:cubicBezTo>
                  <a:pt x="105" y="207"/>
                  <a:pt x="104" y="209"/>
                  <a:pt x="102" y="210"/>
                </a:cubicBezTo>
                <a:cubicBezTo>
                  <a:pt x="103" y="210"/>
                  <a:pt x="104" y="208"/>
                  <a:pt x="104" y="208"/>
                </a:cubicBezTo>
                <a:cubicBezTo>
                  <a:pt x="102" y="210"/>
                  <a:pt x="101" y="211"/>
                  <a:pt x="100" y="213"/>
                </a:cubicBezTo>
                <a:cubicBezTo>
                  <a:pt x="99" y="214"/>
                  <a:pt x="100" y="213"/>
                  <a:pt x="99" y="213"/>
                </a:cubicBezTo>
                <a:cubicBezTo>
                  <a:pt x="98" y="215"/>
                  <a:pt x="97" y="216"/>
                  <a:pt x="97" y="217"/>
                </a:cubicBezTo>
                <a:cubicBezTo>
                  <a:pt x="94" y="219"/>
                  <a:pt x="93" y="221"/>
                  <a:pt x="92" y="223"/>
                </a:cubicBezTo>
                <a:cubicBezTo>
                  <a:pt x="91" y="224"/>
                  <a:pt x="93" y="222"/>
                  <a:pt x="92" y="223"/>
                </a:cubicBezTo>
                <a:cubicBezTo>
                  <a:pt x="91" y="225"/>
                  <a:pt x="92" y="223"/>
                  <a:pt x="91" y="224"/>
                </a:cubicBezTo>
                <a:cubicBezTo>
                  <a:pt x="91" y="224"/>
                  <a:pt x="91" y="226"/>
                  <a:pt x="90" y="227"/>
                </a:cubicBezTo>
                <a:cubicBezTo>
                  <a:pt x="90" y="226"/>
                  <a:pt x="90" y="225"/>
                  <a:pt x="90" y="225"/>
                </a:cubicBezTo>
                <a:cubicBezTo>
                  <a:pt x="87" y="228"/>
                  <a:pt x="85" y="231"/>
                  <a:pt x="83" y="234"/>
                </a:cubicBezTo>
                <a:cubicBezTo>
                  <a:pt x="83" y="234"/>
                  <a:pt x="83" y="234"/>
                  <a:pt x="83" y="234"/>
                </a:cubicBezTo>
                <a:cubicBezTo>
                  <a:pt x="81" y="236"/>
                  <a:pt x="77" y="240"/>
                  <a:pt x="78" y="241"/>
                </a:cubicBezTo>
                <a:cubicBezTo>
                  <a:pt x="77" y="241"/>
                  <a:pt x="77" y="242"/>
                  <a:pt x="77" y="242"/>
                </a:cubicBezTo>
                <a:cubicBezTo>
                  <a:pt x="77" y="242"/>
                  <a:pt x="77" y="241"/>
                  <a:pt x="76" y="242"/>
                </a:cubicBezTo>
                <a:cubicBezTo>
                  <a:pt x="76" y="243"/>
                  <a:pt x="75" y="243"/>
                  <a:pt x="75" y="244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76" y="245"/>
                  <a:pt x="75" y="244"/>
                  <a:pt x="74" y="246"/>
                </a:cubicBezTo>
                <a:cubicBezTo>
                  <a:pt x="73" y="246"/>
                  <a:pt x="73" y="247"/>
                  <a:pt x="72" y="248"/>
                </a:cubicBezTo>
                <a:cubicBezTo>
                  <a:pt x="72" y="248"/>
                  <a:pt x="73" y="246"/>
                  <a:pt x="72" y="247"/>
                </a:cubicBezTo>
                <a:cubicBezTo>
                  <a:pt x="71" y="249"/>
                  <a:pt x="69" y="251"/>
                  <a:pt x="68" y="254"/>
                </a:cubicBezTo>
                <a:cubicBezTo>
                  <a:pt x="68" y="253"/>
                  <a:pt x="68" y="253"/>
                  <a:pt x="68" y="253"/>
                </a:cubicBezTo>
                <a:cubicBezTo>
                  <a:pt x="67" y="254"/>
                  <a:pt x="67" y="254"/>
                  <a:pt x="66" y="255"/>
                </a:cubicBezTo>
                <a:cubicBezTo>
                  <a:pt x="66" y="255"/>
                  <a:pt x="67" y="255"/>
                  <a:pt x="67" y="256"/>
                </a:cubicBezTo>
                <a:cubicBezTo>
                  <a:pt x="66" y="256"/>
                  <a:pt x="65" y="257"/>
                  <a:pt x="64" y="258"/>
                </a:cubicBezTo>
                <a:cubicBezTo>
                  <a:pt x="65" y="258"/>
                  <a:pt x="65" y="259"/>
                  <a:pt x="64" y="259"/>
                </a:cubicBezTo>
                <a:cubicBezTo>
                  <a:pt x="64" y="258"/>
                  <a:pt x="63" y="261"/>
                  <a:pt x="62" y="262"/>
                </a:cubicBezTo>
                <a:cubicBezTo>
                  <a:pt x="62" y="262"/>
                  <a:pt x="62" y="260"/>
                  <a:pt x="62" y="260"/>
                </a:cubicBezTo>
                <a:cubicBezTo>
                  <a:pt x="62" y="262"/>
                  <a:pt x="61" y="263"/>
                  <a:pt x="60" y="264"/>
                </a:cubicBezTo>
                <a:cubicBezTo>
                  <a:pt x="61" y="263"/>
                  <a:pt x="59" y="266"/>
                  <a:pt x="59" y="267"/>
                </a:cubicBezTo>
                <a:cubicBezTo>
                  <a:pt x="59" y="266"/>
                  <a:pt x="60" y="265"/>
                  <a:pt x="59" y="265"/>
                </a:cubicBezTo>
                <a:cubicBezTo>
                  <a:pt x="58" y="266"/>
                  <a:pt x="58" y="267"/>
                  <a:pt x="58" y="267"/>
                </a:cubicBezTo>
                <a:cubicBezTo>
                  <a:pt x="58" y="265"/>
                  <a:pt x="55" y="271"/>
                  <a:pt x="53" y="273"/>
                </a:cubicBezTo>
                <a:cubicBezTo>
                  <a:pt x="54" y="272"/>
                  <a:pt x="54" y="272"/>
                  <a:pt x="54" y="273"/>
                </a:cubicBezTo>
                <a:cubicBezTo>
                  <a:pt x="53" y="274"/>
                  <a:pt x="53" y="273"/>
                  <a:pt x="53" y="274"/>
                </a:cubicBezTo>
                <a:cubicBezTo>
                  <a:pt x="51" y="275"/>
                  <a:pt x="51" y="275"/>
                  <a:pt x="51" y="275"/>
                </a:cubicBezTo>
                <a:cubicBezTo>
                  <a:pt x="52" y="274"/>
                  <a:pt x="51" y="275"/>
                  <a:pt x="51" y="274"/>
                </a:cubicBezTo>
                <a:cubicBezTo>
                  <a:pt x="52" y="273"/>
                  <a:pt x="53" y="273"/>
                  <a:pt x="53" y="270"/>
                </a:cubicBezTo>
                <a:cubicBezTo>
                  <a:pt x="55" y="270"/>
                  <a:pt x="54" y="269"/>
                  <a:pt x="56" y="268"/>
                </a:cubicBezTo>
                <a:cubicBezTo>
                  <a:pt x="56" y="268"/>
                  <a:pt x="56" y="266"/>
                  <a:pt x="57" y="266"/>
                </a:cubicBezTo>
                <a:cubicBezTo>
                  <a:pt x="57" y="266"/>
                  <a:pt x="57" y="267"/>
                  <a:pt x="57" y="267"/>
                </a:cubicBezTo>
                <a:cubicBezTo>
                  <a:pt x="57" y="266"/>
                  <a:pt x="58" y="267"/>
                  <a:pt x="58" y="265"/>
                </a:cubicBezTo>
                <a:cubicBezTo>
                  <a:pt x="58" y="265"/>
                  <a:pt x="57" y="265"/>
                  <a:pt x="58" y="264"/>
                </a:cubicBezTo>
                <a:cubicBezTo>
                  <a:pt x="59" y="263"/>
                  <a:pt x="57" y="266"/>
                  <a:pt x="59" y="264"/>
                </a:cubicBezTo>
                <a:cubicBezTo>
                  <a:pt x="59" y="262"/>
                  <a:pt x="61" y="262"/>
                  <a:pt x="62" y="260"/>
                </a:cubicBezTo>
                <a:cubicBezTo>
                  <a:pt x="61" y="260"/>
                  <a:pt x="60" y="261"/>
                  <a:pt x="60" y="260"/>
                </a:cubicBezTo>
                <a:cubicBezTo>
                  <a:pt x="61" y="259"/>
                  <a:pt x="61" y="259"/>
                  <a:pt x="62" y="259"/>
                </a:cubicBezTo>
                <a:cubicBezTo>
                  <a:pt x="63" y="256"/>
                  <a:pt x="65" y="254"/>
                  <a:pt x="67" y="251"/>
                </a:cubicBezTo>
                <a:cubicBezTo>
                  <a:pt x="67" y="251"/>
                  <a:pt x="67" y="251"/>
                  <a:pt x="67" y="251"/>
                </a:cubicBezTo>
                <a:cubicBezTo>
                  <a:pt x="66" y="251"/>
                  <a:pt x="66" y="252"/>
                  <a:pt x="66" y="252"/>
                </a:cubicBezTo>
                <a:cubicBezTo>
                  <a:pt x="66" y="250"/>
                  <a:pt x="67" y="251"/>
                  <a:pt x="68" y="250"/>
                </a:cubicBezTo>
                <a:cubicBezTo>
                  <a:pt x="68" y="249"/>
                  <a:pt x="68" y="249"/>
                  <a:pt x="69" y="248"/>
                </a:cubicBezTo>
                <a:cubicBezTo>
                  <a:pt x="68" y="250"/>
                  <a:pt x="69" y="248"/>
                  <a:pt x="70" y="248"/>
                </a:cubicBezTo>
                <a:cubicBezTo>
                  <a:pt x="71" y="245"/>
                  <a:pt x="75" y="240"/>
                  <a:pt x="75" y="239"/>
                </a:cubicBezTo>
                <a:cubicBezTo>
                  <a:pt x="76" y="238"/>
                  <a:pt x="76" y="239"/>
                  <a:pt x="76" y="238"/>
                </a:cubicBezTo>
                <a:cubicBezTo>
                  <a:pt x="78" y="237"/>
                  <a:pt x="79" y="235"/>
                  <a:pt x="80" y="233"/>
                </a:cubicBezTo>
                <a:cubicBezTo>
                  <a:pt x="80" y="234"/>
                  <a:pt x="80" y="234"/>
                  <a:pt x="80" y="234"/>
                </a:cubicBezTo>
                <a:cubicBezTo>
                  <a:pt x="81" y="233"/>
                  <a:pt x="81" y="233"/>
                  <a:pt x="81" y="232"/>
                </a:cubicBezTo>
                <a:cubicBezTo>
                  <a:pt x="81" y="232"/>
                  <a:pt x="80" y="232"/>
                  <a:pt x="80" y="232"/>
                </a:cubicBezTo>
                <a:cubicBezTo>
                  <a:pt x="81" y="231"/>
                  <a:pt x="81" y="230"/>
                  <a:pt x="82" y="230"/>
                </a:cubicBezTo>
                <a:cubicBezTo>
                  <a:pt x="82" y="231"/>
                  <a:pt x="82" y="231"/>
                  <a:pt x="83" y="231"/>
                </a:cubicBezTo>
                <a:cubicBezTo>
                  <a:pt x="84" y="228"/>
                  <a:pt x="87" y="226"/>
                  <a:pt x="87" y="224"/>
                </a:cubicBezTo>
                <a:cubicBezTo>
                  <a:pt x="88" y="223"/>
                  <a:pt x="88" y="223"/>
                  <a:pt x="88" y="223"/>
                </a:cubicBezTo>
                <a:cubicBezTo>
                  <a:pt x="88" y="223"/>
                  <a:pt x="90" y="221"/>
                  <a:pt x="89" y="222"/>
                </a:cubicBezTo>
                <a:cubicBezTo>
                  <a:pt x="89" y="222"/>
                  <a:pt x="88" y="223"/>
                  <a:pt x="88" y="222"/>
                </a:cubicBezTo>
                <a:cubicBezTo>
                  <a:pt x="90" y="221"/>
                  <a:pt x="91" y="219"/>
                  <a:pt x="92" y="218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2" y="218"/>
                  <a:pt x="91" y="218"/>
                  <a:pt x="91" y="219"/>
                </a:cubicBezTo>
                <a:cubicBezTo>
                  <a:pt x="93" y="215"/>
                  <a:pt x="97" y="213"/>
                  <a:pt x="99" y="209"/>
                </a:cubicBezTo>
                <a:cubicBezTo>
                  <a:pt x="100" y="208"/>
                  <a:pt x="98" y="209"/>
                  <a:pt x="99" y="209"/>
                </a:cubicBezTo>
                <a:cubicBezTo>
                  <a:pt x="101" y="207"/>
                  <a:pt x="103" y="205"/>
                  <a:pt x="104" y="203"/>
                </a:cubicBezTo>
                <a:cubicBezTo>
                  <a:pt x="106" y="200"/>
                  <a:pt x="110" y="198"/>
                  <a:pt x="110" y="196"/>
                </a:cubicBezTo>
                <a:cubicBezTo>
                  <a:pt x="111" y="196"/>
                  <a:pt x="112" y="193"/>
                  <a:pt x="114" y="193"/>
                </a:cubicBezTo>
                <a:cubicBezTo>
                  <a:pt x="114" y="191"/>
                  <a:pt x="115" y="191"/>
                  <a:pt x="116" y="189"/>
                </a:cubicBezTo>
                <a:cubicBezTo>
                  <a:pt x="117" y="190"/>
                  <a:pt x="120" y="186"/>
                  <a:pt x="120" y="185"/>
                </a:cubicBezTo>
                <a:cubicBezTo>
                  <a:pt x="122" y="184"/>
                  <a:pt x="121" y="185"/>
                  <a:pt x="121" y="185"/>
                </a:cubicBezTo>
                <a:cubicBezTo>
                  <a:pt x="122" y="184"/>
                  <a:pt x="123" y="184"/>
                  <a:pt x="123" y="183"/>
                </a:cubicBezTo>
                <a:cubicBezTo>
                  <a:pt x="123" y="183"/>
                  <a:pt x="123" y="182"/>
                  <a:pt x="124" y="181"/>
                </a:cubicBezTo>
                <a:cubicBezTo>
                  <a:pt x="124" y="181"/>
                  <a:pt x="123" y="183"/>
                  <a:pt x="124" y="182"/>
                </a:cubicBezTo>
                <a:cubicBezTo>
                  <a:pt x="125" y="182"/>
                  <a:pt x="125" y="180"/>
                  <a:pt x="126" y="179"/>
                </a:cubicBezTo>
                <a:cubicBezTo>
                  <a:pt x="126" y="180"/>
                  <a:pt x="127" y="179"/>
                  <a:pt x="128" y="179"/>
                </a:cubicBezTo>
                <a:cubicBezTo>
                  <a:pt x="128" y="177"/>
                  <a:pt x="130" y="176"/>
                  <a:pt x="130" y="174"/>
                </a:cubicBezTo>
                <a:cubicBezTo>
                  <a:pt x="130" y="175"/>
                  <a:pt x="129" y="175"/>
                  <a:pt x="129" y="174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130" y="173"/>
                  <a:pt x="129" y="174"/>
                  <a:pt x="129" y="174"/>
                </a:cubicBezTo>
                <a:cubicBezTo>
                  <a:pt x="132" y="172"/>
                  <a:pt x="131" y="172"/>
                  <a:pt x="134" y="170"/>
                </a:cubicBezTo>
                <a:cubicBezTo>
                  <a:pt x="133" y="171"/>
                  <a:pt x="131" y="173"/>
                  <a:pt x="133" y="172"/>
                </a:cubicBezTo>
                <a:cubicBezTo>
                  <a:pt x="133" y="173"/>
                  <a:pt x="131" y="174"/>
                  <a:pt x="131" y="174"/>
                </a:cubicBezTo>
                <a:cubicBezTo>
                  <a:pt x="132" y="173"/>
                  <a:pt x="132" y="172"/>
                  <a:pt x="134" y="172"/>
                </a:cubicBezTo>
                <a:cubicBezTo>
                  <a:pt x="134" y="171"/>
                  <a:pt x="135" y="171"/>
                  <a:pt x="136" y="169"/>
                </a:cubicBezTo>
                <a:cubicBezTo>
                  <a:pt x="135" y="170"/>
                  <a:pt x="135" y="170"/>
                  <a:pt x="134" y="171"/>
                </a:cubicBezTo>
                <a:cubicBezTo>
                  <a:pt x="135" y="170"/>
                  <a:pt x="134" y="170"/>
                  <a:pt x="134" y="170"/>
                </a:cubicBezTo>
                <a:cubicBezTo>
                  <a:pt x="134" y="169"/>
                  <a:pt x="135" y="168"/>
                  <a:pt x="136" y="168"/>
                </a:cubicBezTo>
                <a:cubicBezTo>
                  <a:pt x="135" y="168"/>
                  <a:pt x="135" y="169"/>
                  <a:pt x="135" y="169"/>
                </a:cubicBezTo>
                <a:cubicBezTo>
                  <a:pt x="136" y="169"/>
                  <a:pt x="136" y="169"/>
                  <a:pt x="136" y="168"/>
                </a:cubicBezTo>
                <a:cubicBezTo>
                  <a:pt x="137" y="167"/>
                  <a:pt x="136" y="168"/>
                  <a:pt x="136" y="167"/>
                </a:cubicBezTo>
                <a:cubicBezTo>
                  <a:pt x="139" y="165"/>
                  <a:pt x="142" y="161"/>
                  <a:pt x="144" y="161"/>
                </a:cubicBezTo>
                <a:cubicBezTo>
                  <a:pt x="144" y="161"/>
                  <a:pt x="146" y="159"/>
                  <a:pt x="145" y="159"/>
                </a:cubicBezTo>
                <a:cubicBezTo>
                  <a:pt x="145" y="159"/>
                  <a:pt x="143" y="161"/>
                  <a:pt x="143" y="160"/>
                </a:cubicBezTo>
                <a:cubicBezTo>
                  <a:pt x="145" y="159"/>
                  <a:pt x="148" y="155"/>
                  <a:pt x="148" y="157"/>
                </a:cubicBezTo>
                <a:cubicBezTo>
                  <a:pt x="149" y="157"/>
                  <a:pt x="149" y="157"/>
                  <a:pt x="149" y="156"/>
                </a:cubicBezTo>
                <a:cubicBezTo>
                  <a:pt x="150" y="155"/>
                  <a:pt x="149" y="156"/>
                  <a:pt x="149" y="155"/>
                </a:cubicBezTo>
                <a:cubicBezTo>
                  <a:pt x="153" y="152"/>
                  <a:pt x="159" y="147"/>
                  <a:pt x="161" y="144"/>
                </a:cubicBezTo>
                <a:cubicBezTo>
                  <a:pt x="166" y="141"/>
                  <a:pt x="170" y="137"/>
                  <a:pt x="175" y="134"/>
                </a:cubicBezTo>
                <a:cubicBezTo>
                  <a:pt x="175" y="134"/>
                  <a:pt x="174" y="134"/>
                  <a:pt x="174" y="134"/>
                </a:cubicBezTo>
                <a:cubicBezTo>
                  <a:pt x="178" y="132"/>
                  <a:pt x="183" y="127"/>
                  <a:pt x="187" y="124"/>
                </a:cubicBezTo>
                <a:cubicBezTo>
                  <a:pt x="188" y="124"/>
                  <a:pt x="187" y="124"/>
                  <a:pt x="187" y="123"/>
                </a:cubicBezTo>
                <a:cubicBezTo>
                  <a:pt x="191" y="122"/>
                  <a:pt x="193" y="119"/>
                  <a:pt x="196" y="117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8" y="116"/>
                  <a:pt x="200" y="115"/>
                  <a:pt x="201" y="114"/>
                </a:cubicBezTo>
                <a:cubicBezTo>
                  <a:pt x="204" y="112"/>
                  <a:pt x="207" y="109"/>
                  <a:pt x="211" y="108"/>
                </a:cubicBezTo>
                <a:cubicBezTo>
                  <a:pt x="210" y="107"/>
                  <a:pt x="213" y="106"/>
                  <a:pt x="213" y="107"/>
                </a:cubicBezTo>
                <a:cubicBezTo>
                  <a:pt x="212" y="107"/>
                  <a:pt x="210" y="108"/>
                  <a:pt x="211" y="108"/>
                </a:cubicBezTo>
                <a:cubicBezTo>
                  <a:pt x="212" y="107"/>
                  <a:pt x="212" y="108"/>
                  <a:pt x="213" y="108"/>
                </a:cubicBezTo>
                <a:cubicBezTo>
                  <a:pt x="215" y="106"/>
                  <a:pt x="214" y="106"/>
                  <a:pt x="214" y="106"/>
                </a:cubicBezTo>
                <a:cubicBezTo>
                  <a:pt x="216" y="104"/>
                  <a:pt x="219" y="102"/>
                  <a:pt x="221" y="101"/>
                </a:cubicBezTo>
                <a:cubicBezTo>
                  <a:pt x="222" y="100"/>
                  <a:pt x="222" y="101"/>
                  <a:pt x="222" y="101"/>
                </a:cubicBezTo>
                <a:cubicBezTo>
                  <a:pt x="228" y="96"/>
                  <a:pt x="237" y="92"/>
                  <a:pt x="242" y="88"/>
                </a:cubicBezTo>
                <a:cubicBezTo>
                  <a:pt x="244" y="88"/>
                  <a:pt x="244" y="88"/>
                  <a:pt x="245" y="87"/>
                </a:cubicBezTo>
                <a:cubicBezTo>
                  <a:pt x="245" y="87"/>
                  <a:pt x="245" y="87"/>
                  <a:pt x="245" y="87"/>
                </a:cubicBezTo>
                <a:cubicBezTo>
                  <a:pt x="256" y="81"/>
                  <a:pt x="266" y="76"/>
                  <a:pt x="277" y="71"/>
                </a:cubicBezTo>
                <a:cubicBezTo>
                  <a:pt x="277" y="71"/>
                  <a:pt x="280" y="70"/>
                  <a:pt x="282" y="69"/>
                </a:cubicBezTo>
                <a:cubicBezTo>
                  <a:pt x="284" y="68"/>
                  <a:pt x="285" y="68"/>
                  <a:pt x="287" y="67"/>
                </a:cubicBezTo>
                <a:cubicBezTo>
                  <a:pt x="288" y="66"/>
                  <a:pt x="296" y="63"/>
                  <a:pt x="299" y="62"/>
                </a:cubicBezTo>
                <a:cubicBezTo>
                  <a:pt x="299" y="62"/>
                  <a:pt x="299" y="62"/>
                  <a:pt x="300" y="62"/>
                </a:cubicBezTo>
                <a:cubicBezTo>
                  <a:pt x="302" y="60"/>
                  <a:pt x="306" y="60"/>
                  <a:pt x="307" y="59"/>
                </a:cubicBezTo>
                <a:cubicBezTo>
                  <a:pt x="307" y="59"/>
                  <a:pt x="308" y="59"/>
                  <a:pt x="308" y="59"/>
                </a:cubicBezTo>
                <a:cubicBezTo>
                  <a:pt x="309" y="59"/>
                  <a:pt x="309" y="59"/>
                  <a:pt x="309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3" y="57"/>
                  <a:pt x="315" y="57"/>
                  <a:pt x="317" y="56"/>
                </a:cubicBezTo>
                <a:cubicBezTo>
                  <a:pt x="317" y="56"/>
                  <a:pt x="317" y="56"/>
                  <a:pt x="317" y="56"/>
                </a:cubicBezTo>
                <a:cubicBezTo>
                  <a:pt x="319" y="55"/>
                  <a:pt x="321" y="55"/>
                  <a:pt x="322" y="54"/>
                </a:cubicBezTo>
                <a:cubicBezTo>
                  <a:pt x="321" y="55"/>
                  <a:pt x="323" y="55"/>
                  <a:pt x="323" y="54"/>
                </a:cubicBezTo>
                <a:cubicBezTo>
                  <a:pt x="325" y="54"/>
                  <a:pt x="322" y="54"/>
                  <a:pt x="324" y="54"/>
                </a:cubicBezTo>
                <a:cubicBezTo>
                  <a:pt x="326" y="54"/>
                  <a:pt x="329" y="53"/>
                  <a:pt x="331" y="52"/>
                </a:cubicBezTo>
                <a:cubicBezTo>
                  <a:pt x="332" y="52"/>
                  <a:pt x="334" y="51"/>
                  <a:pt x="337" y="50"/>
                </a:cubicBezTo>
                <a:cubicBezTo>
                  <a:pt x="339" y="50"/>
                  <a:pt x="342" y="49"/>
                  <a:pt x="343" y="49"/>
                </a:cubicBezTo>
                <a:cubicBezTo>
                  <a:pt x="350" y="48"/>
                  <a:pt x="356" y="45"/>
                  <a:pt x="363" y="45"/>
                </a:cubicBezTo>
                <a:cubicBezTo>
                  <a:pt x="362" y="45"/>
                  <a:pt x="362" y="45"/>
                  <a:pt x="362" y="44"/>
                </a:cubicBezTo>
                <a:cubicBezTo>
                  <a:pt x="363" y="44"/>
                  <a:pt x="362" y="45"/>
                  <a:pt x="363" y="45"/>
                </a:cubicBezTo>
                <a:cubicBezTo>
                  <a:pt x="367" y="43"/>
                  <a:pt x="374" y="43"/>
                  <a:pt x="380" y="42"/>
                </a:cubicBezTo>
                <a:cubicBezTo>
                  <a:pt x="380" y="42"/>
                  <a:pt x="380" y="42"/>
                  <a:pt x="380" y="42"/>
                </a:cubicBezTo>
                <a:cubicBezTo>
                  <a:pt x="384" y="41"/>
                  <a:pt x="387" y="41"/>
                  <a:pt x="391" y="41"/>
                </a:cubicBezTo>
                <a:cubicBezTo>
                  <a:pt x="395" y="40"/>
                  <a:pt x="400" y="39"/>
                  <a:pt x="404" y="40"/>
                </a:cubicBezTo>
                <a:cubicBezTo>
                  <a:pt x="405" y="40"/>
                  <a:pt x="404" y="39"/>
                  <a:pt x="404" y="39"/>
                </a:cubicBezTo>
                <a:cubicBezTo>
                  <a:pt x="406" y="40"/>
                  <a:pt x="407" y="39"/>
                  <a:pt x="408" y="39"/>
                </a:cubicBezTo>
                <a:cubicBezTo>
                  <a:pt x="408" y="39"/>
                  <a:pt x="407" y="39"/>
                  <a:pt x="407" y="39"/>
                </a:cubicBezTo>
                <a:cubicBezTo>
                  <a:pt x="408" y="39"/>
                  <a:pt x="409" y="39"/>
                  <a:pt x="409" y="39"/>
                </a:cubicBezTo>
                <a:cubicBezTo>
                  <a:pt x="417" y="39"/>
                  <a:pt x="425" y="38"/>
                  <a:pt x="433" y="39"/>
                </a:cubicBezTo>
                <a:cubicBezTo>
                  <a:pt x="434" y="39"/>
                  <a:pt x="434" y="39"/>
                  <a:pt x="434" y="38"/>
                </a:cubicBezTo>
                <a:cubicBezTo>
                  <a:pt x="381" y="36"/>
                  <a:pt x="328" y="48"/>
                  <a:pt x="279" y="69"/>
                </a:cubicBezTo>
                <a:cubicBezTo>
                  <a:pt x="230" y="90"/>
                  <a:pt x="185" y="121"/>
                  <a:pt x="145" y="157"/>
                </a:cubicBezTo>
                <a:cubicBezTo>
                  <a:pt x="142" y="160"/>
                  <a:pt x="138" y="164"/>
                  <a:pt x="136" y="165"/>
                </a:cubicBezTo>
                <a:cubicBezTo>
                  <a:pt x="134" y="167"/>
                  <a:pt x="133" y="169"/>
                  <a:pt x="131" y="170"/>
                </a:cubicBezTo>
                <a:cubicBezTo>
                  <a:pt x="131" y="171"/>
                  <a:pt x="130" y="171"/>
                  <a:pt x="130" y="171"/>
                </a:cubicBezTo>
                <a:cubicBezTo>
                  <a:pt x="130" y="172"/>
                  <a:pt x="127" y="174"/>
                  <a:pt x="126" y="175"/>
                </a:cubicBezTo>
                <a:cubicBezTo>
                  <a:pt x="124" y="176"/>
                  <a:pt x="123" y="179"/>
                  <a:pt x="122" y="180"/>
                </a:cubicBezTo>
                <a:cubicBezTo>
                  <a:pt x="122" y="179"/>
                  <a:pt x="123" y="178"/>
                  <a:pt x="124" y="177"/>
                </a:cubicBezTo>
                <a:cubicBezTo>
                  <a:pt x="121" y="178"/>
                  <a:pt x="119" y="183"/>
                  <a:pt x="116" y="185"/>
                </a:cubicBezTo>
                <a:cubicBezTo>
                  <a:pt x="114" y="188"/>
                  <a:pt x="109" y="192"/>
                  <a:pt x="109" y="194"/>
                </a:cubicBezTo>
                <a:cubicBezTo>
                  <a:pt x="108" y="194"/>
                  <a:pt x="108" y="195"/>
                  <a:pt x="107" y="195"/>
                </a:cubicBezTo>
                <a:cubicBezTo>
                  <a:pt x="107" y="196"/>
                  <a:pt x="105" y="199"/>
                  <a:pt x="104" y="198"/>
                </a:cubicBezTo>
                <a:cubicBezTo>
                  <a:pt x="102" y="200"/>
                  <a:pt x="101" y="203"/>
                  <a:pt x="98" y="205"/>
                </a:cubicBezTo>
                <a:cubicBezTo>
                  <a:pt x="98" y="205"/>
                  <a:pt x="99" y="203"/>
                  <a:pt x="98" y="204"/>
                </a:cubicBezTo>
                <a:cubicBezTo>
                  <a:pt x="98" y="204"/>
                  <a:pt x="97" y="206"/>
                  <a:pt x="98" y="205"/>
                </a:cubicBezTo>
                <a:cubicBezTo>
                  <a:pt x="96" y="208"/>
                  <a:pt x="93" y="210"/>
                  <a:pt x="91" y="213"/>
                </a:cubicBezTo>
                <a:cubicBezTo>
                  <a:pt x="91" y="213"/>
                  <a:pt x="90" y="215"/>
                  <a:pt x="90" y="215"/>
                </a:cubicBezTo>
                <a:cubicBezTo>
                  <a:pt x="90" y="216"/>
                  <a:pt x="90" y="215"/>
                  <a:pt x="90" y="215"/>
                </a:cubicBezTo>
                <a:cubicBezTo>
                  <a:pt x="89" y="217"/>
                  <a:pt x="87" y="218"/>
                  <a:pt x="87" y="219"/>
                </a:cubicBezTo>
                <a:cubicBezTo>
                  <a:pt x="86" y="220"/>
                  <a:pt x="85" y="221"/>
                  <a:pt x="85" y="222"/>
                </a:cubicBezTo>
                <a:cubicBezTo>
                  <a:pt x="82" y="223"/>
                  <a:pt x="79" y="229"/>
                  <a:pt x="76" y="232"/>
                </a:cubicBezTo>
                <a:cubicBezTo>
                  <a:pt x="74" y="236"/>
                  <a:pt x="70" y="238"/>
                  <a:pt x="68" y="243"/>
                </a:cubicBezTo>
                <a:cubicBezTo>
                  <a:pt x="67" y="243"/>
                  <a:pt x="68" y="244"/>
                  <a:pt x="67" y="244"/>
                </a:cubicBezTo>
                <a:cubicBezTo>
                  <a:pt x="68" y="242"/>
                  <a:pt x="70" y="239"/>
                  <a:pt x="72" y="236"/>
                </a:cubicBezTo>
                <a:cubicBezTo>
                  <a:pt x="72" y="236"/>
                  <a:pt x="72" y="236"/>
                  <a:pt x="71" y="236"/>
                </a:cubicBezTo>
                <a:cubicBezTo>
                  <a:pt x="71" y="236"/>
                  <a:pt x="70" y="237"/>
                  <a:pt x="70" y="238"/>
                </a:cubicBezTo>
                <a:cubicBezTo>
                  <a:pt x="69" y="239"/>
                  <a:pt x="71" y="236"/>
                  <a:pt x="69" y="238"/>
                </a:cubicBezTo>
                <a:cubicBezTo>
                  <a:pt x="69" y="238"/>
                  <a:pt x="67" y="241"/>
                  <a:pt x="68" y="241"/>
                </a:cubicBezTo>
                <a:cubicBezTo>
                  <a:pt x="67" y="242"/>
                  <a:pt x="67" y="243"/>
                  <a:pt x="66" y="244"/>
                </a:cubicBezTo>
                <a:cubicBezTo>
                  <a:pt x="67" y="243"/>
                  <a:pt x="66" y="244"/>
                  <a:pt x="66" y="245"/>
                </a:cubicBezTo>
                <a:cubicBezTo>
                  <a:pt x="64" y="246"/>
                  <a:pt x="64" y="248"/>
                  <a:pt x="63" y="249"/>
                </a:cubicBezTo>
                <a:cubicBezTo>
                  <a:pt x="63" y="250"/>
                  <a:pt x="63" y="249"/>
                  <a:pt x="63" y="249"/>
                </a:cubicBezTo>
                <a:cubicBezTo>
                  <a:pt x="62" y="251"/>
                  <a:pt x="59" y="254"/>
                  <a:pt x="59" y="255"/>
                </a:cubicBezTo>
                <a:cubicBezTo>
                  <a:pt x="60" y="253"/>
                  <a:pt x="60" y="252"/>
                  <a:pt x="61" y="250"/>
                </a:cubicBezTo>
                <a:cubicBezTo>
                  <a:pt x="60" y="251"/>
                  <a:pt x="61" y="250"/>
                  <a:pt x="59" y="251"/>
                </a:cubicBezTo>
                <a:cubicBezTo>
                  <a:pt x="60" y="251"/>
                  <a:pt x="59" y="252"/>
                  <a:pt x="59" y="253"/>
                </a:cubicBezTo>
                <a:cubicBezTo>
                  <a:pt x="59" y="252"/>
                  <a:pt x="54" y="258"/>
                  <a:pt x="54" y="260"/>
                </a:cubicBezTo>
                <a:cubicBezTo>
                  <a:pt x="53" y="261"/>
                  <a:pt x="54" y="259"/>
                  <a:pt x="53" y="260"/>
                </a:cubicBezTo>
                <a:cubicBezTo>
                  <a:pt x="53" y="260"/>
                  <a:pt x="53" y="260"/>
                  <a:pt x="52" y="261"/>
                </a:cubicBezTo>
                <a:cubicBezTo>
                  <a:pt x="53" y="261"/>
                  <a:pt x="52" y="262"/>
                  <a:pt x="54" y="261"/>
                </a:cubicBezTo>
                <a:cubicBezTo>
                  <a:pt x="53" y="262"/>
                  <a:pt x="52" y="263"/>
                  <a:pt x="52" y="264"/>
                </a:cubicBezTo>
                <a:cubicBezTo>
                  <a:pt x="52" y="264"/>
                  <a:pt x="53" y="262"/>
                  <a:pt x="53" y="262"/>
                </a:cubicBezTo>
                <a:cubicBezTo>
                  <a:pt x="52" y="263"/>
                  <a:pt x="52" y="265"/>
                  <a:pt x="51" y="265"/>
                </a:cubicBezTo>
                <a:cubicBezTo>
                  <a:pt x="51" y="264"/>
                  <a:pt x="52" y="263"/>
                  <a:pt x="52" y="263"/>
                </a:cubicBezTo>
                <a:cubicBezTo>
                  <a:pt x="51" y="264"/>
                  <a:pt x="50" y="265"/>
                  <a:pt x="50" y="266"/>
                </a:cubicBezTo>
                <a:cubicBezTo>
                  <a:pt x="50" y="265"/>
                  <a:pt x="49" y="266"/>
                  <a:pt x="49" y="265"/>
                </a:cubicBezTo>
                <a:cubicBezTo>
                  <a:pt x="49" y="265"/>
                  <a:pt x="50" y="262"/>
                  <a:pt x="49" y="263"/>
                </a:cubicBezTo>
                <a:cubicBezTo>
                  <a:pt x="49" y="264"/>
                  <a:pt x="49" y="265"/>
                  <a:pt x="48" y="265"/>
                </a:cubicBezTo>
                <a:cubicBezTo>
                  <a:pt x="49" y="264"/>
                  <a:pt x="47" y="267"/>
                  <a:pt x="47" y="265"/>
                </a:cubicBezTo>
                <a:cubicBezTo>
                  <a:pt x="47" y="266"/>
                  <a:pt x="46" y="269"/>
                  <a:pt x="47" y="267"/>
                </a:cubicBezTo>
                <a:cubicBezTo>
                  <a:pt x="47" y="266"/>
                  <a:pt x="48" y="267"/>
                  <a:pt x="48" y="267"/>
                </a:cubicBezTo>
                <a:cubicBezTo>
                  <a:pt x="48" y="266"/>
                  <a:pt x="48" y="266"/>
                  <a:pt x="49" y="266"/>
                </a:cubicBezTo>
                <a:cubicBezTo>
                  <a:pt x="48" y="266"/>
                  <a:pt x="49" y="266"/>
                  <a:pt x="49" y="267"/>
                </a:cubicBezTo>
                <a:cubicBezTo>
                  <a:pt x="48" y="268"/>
                  <a:pt x="48" y="267"/>
                  <a:pt x="47" y="268"/>
                </a:cubicBezTo>
                <a:cubicBezTo>
                  <a:pt x="47" y="268"/>
                  <a:pt x="46" y="269"/>
                  <a:pt x="46" y="270"/>
                </a:cubicBezTo>
                <a:cubicBezTo>
                  <a:pt x="47" y="269"/>
                  <a:pt x="47" y="268"/>
                  <a:pt x="47" y="269"/>
                </a:cubicBezTo>
                <a:cubicBezTo>
                  <a:pt x="46" y="270"/>
                  <a:pt x="45" y="273"/>
                  <a:pt x="43" y="274"/>
                </a:cubicBezTo>
                <a:cubicBezTo>
                  <a:pt x="45" y="272"/>
                  <a:pt x="45" y="271"/>
                  <a:pt x="46" y="268"/>
                </a:cubicBezTo>
                <a:cubicBezTo>
                  <a:pt x="46" y="268"/>
                  <a:pt x="46" y="268"/>
                  <a:pt x="46" y="268"/>
                </a:cubicBezTo>
                <a:cubicBezTo>
                  <a:pt x="44" y="271"/>
                  <a:pt x="43" y="273"/>
                  <a:pt x="42" y="276"/>
                </a:cubicBezTo>
                <a:cubicBezTo>
                  <a:pt x="41" y="276"/>
                  <a:pt x="41" y="276"/>
                  <a:pt x="41" y="275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1" y="277"/>
                  <a:pt x="41" y="276"/>
                  <a:pt x="41" y="277"/>
                </a:cubicBezTo>
                <a:cubicBezTo>
                  <a:pt x="41" y="278"/>
                  <a:pt x="40" y="280"/>
                  <a:pt x="39" y="280"/>
                </a:cubicBezTo>
                <a:cubicBezTo>
                  <a:pt x="38" y="281"/>
                  <a:pt x="37" y="285"/>
                  <a:pt x="36" y="286"/>
                </a:cubicBezTo>
                <a:cubicBezTo>
                  <a:pt x="36" y="285"/>
                  <a:pt x="37" y="283"/>
                  <a:pt x="38" y="280"/>
                </a:cubicBezTo>
                <a:cubicBezTo>
                  <a:pt x="37" y="282"/>
                  <a:pt x="36" y="285"/>
                  <a:pt x="35" y="286"/>
                </a:cubicBezTo>
                <a:cubicBezTo>
                  <a:pt x="36" y="285"/>
                  <a:pt x="35" y="287"/>
                  <a:pt x="35" y="287"/>
                </a:cubicBezTo>
                <a:cubicBezTo>
                  <a:pt x="35" y="287"/>
                  <a:pt x="35" y="288"/>
                  <a:pt x="35" y="288"/>
                </a:cubicBezTo>
                <a:cubicBezTo>
                  <a:pt x="35" y="287"/>
                  <a:pt x="35" y="286"/>
                  <a:pt x="34" y="287"/>
                </a:cubicBezTo>
                <a:cubicBezTo>
                  <a:pt x="34" y="289"/>
                  <a:pt x="33" y="289"/>
                  <a:pt x="32" y="290"/>
                </a:cubicBezTo>
                <a:cubicBezTo>
                  <a:pt x="31" y="294"/>
                  <a:pt x="29" y="295"/>
                  <a:pt x="28" y="298"/>
                </a:cubicBezTo>
                <a:cubicBezTo>
                  <a:pt x="27" y="298"/>
                  <a:pt x="29" y="295"/>
                  <a:pt x="29" y="294"/>
                </a:cubicBezTo>
                <a:cubicBezTo>
                  <a:pt x="27" y="296"/>
                  <a:pt x="27" y="299"/>
                  <a:pt x="25" y="300"/>
                </a:cubicBezTo>
                <a:cubicBezTo>
                  <a:pt x="24" y="302"/>
                  <a:pt x="23" y="304"/>
                  <a:pt x="22" y="306"/>
                </a:cubicBezTo>
                <a:cubicBezTo>
                  <a:pt x="22" y="307"/>
                  <a:pt x="22" y="306"/>
                  <a:pt x="22" y="308"/>
                </a:cubicBezTo>
                <a:cubicBezTo>
                  <a:pt x="22" y="308"/>
                  <a:pt x="21" y="308"/>
                  <a:pt x="21" y="309"/>
                </a:cubicBezTo>
                <a:cubicBezTo>
                  <a:pt x="22" y="308"/>
                  <a:pt x="22" y="308"/>
                  <a:pt x="22" y="309"/>
                </a:cubicBezTo>
                <a:cubicBezTo>
                  <a:pt x="20" y="310"/>
                  <a:pt x="21" y="308"/>
                  <a:pt x="22" y="307"/>
                </a:cubicBezTo>
                <a:cubicBezTo>
                  <a:pt x="21" y="309"/>
                  <a:pt x="22" y="306"/>
                  <a:pt x="21" y="307"/>
                </a:cubicBezTo>
                <a:cubicBezTo>
                  <a:pt x="21" y="308"/>
                  <a:pt x="20" y="310"/>
                  <a:pt x="20" y="309"/>
                </a:cubicBezTo>
                <a:cubicBezTo>
                  <a:pt x="20" y="308"/>
                  <a:pt x="20" y="307"/>
                  <a:pt x="21" y="306"/>
                </a:cubicBezTo>
                <a:cubicBezTo>
                  <a:pt x="21" y="306"/>
                  <a:pt x="21" y="306"/>
                  <a:pt x="21" y="306"/>
                </a:cubicBezTo>
                <a:cubicBezTo>
                  <a:pt x="20" y="306"/>
                  <a:pt x="20" y="308"/>
                  <a:pt x="19" y="308"/>
                </a:cubicBezTo>
                <a:cubicBezTo>
                  <a:pt x="20" y="306"/>
                  <a:pt x="22" y="304"/>
                  <a:pt x="22" y="302"/>
                </a:cubicBezTo>
                <a:cubicBezTo>
                  <a:pt x="22" y="301"/>
                  <a:pt x="22" y="303"/>
                  <a:pt x="22" y="302"/>
                </a:cubicBezTo>
                <a:cubicBezTo>
                  <a:pt x="22" y="301"/>
                  <a:pt x="22" y="300"/>
                  <a:pt x="23" y="300"/>
                </a:cubicBezTo>
                <a:cubicBezTo>
                  <a:pt x="23" y="300"/>
                  <a:pt x="23" y="301"/>
                  <a:pt x="23" y="301"/>
                </a:cubicBezTo>
                <a:cubicBezTo>
                  <a:pt x="24" y="300"/>
                  <a:pt x="25" y="297"/>
                  <a:pt x="24" y="297"/>
                </a:cubicBezTo>
                <a:cubicBezTo>
                  <a:pt x="25" y="297"/>
                  <a:pt x="25" y="296"/>
                  <a:pt x="26" y="295"/>
                </a:cubicBezTo>
                <a:cubicBezTo>
                  <a:pt x="26" y="297"/>
                  <a:pt x="25" y="297"/>
                  <a:pt x="25" y="299"/>
                </a:cubicBezTo>
                <a:cubicBezTo>
                  <a:pt x="26" y="297"/>
                  <a:pt x="26" y="296"/>
                  <a:pt x="27" y="295"/>
                </a:cubicBezTo>
                <a:cubicBezTo>
                  <a:pt x="28" y="295"/>
                  <a:pt x="28" y="294"/>
                  <a:pt x="28" y="294"/>
                </a:cubicBezTo>
                <a:cubicBezTo>
                  <a:pt x="28" y="294"/>
                  <a:pt x="28" y="294"/>
                  <a:pt x="27" y="295"/>
                </a:cubicBezTo>
                <a:cubicBezTo>
                  <a:pt x="27" y="294"/>
                  <a:pt x="27" y="294"/>
                  <a:pt x="27" y="294"/>
                </a:cubicBezTo>
                <a:cubicBezTo>
                  <a:pt x="27" y="293"/>
                  <a:pt x="28" y="292"/>
                  <a:pt x="28" y="291"/>
                </a:cubicBezTo>
                <a:cubicBezTo>
                  <a:pt x="27" y="291"/>
                  <a:pt x="26" y="294"/>
                  <a:pt x="27" y="292"/>
                </a:cubicBezTo>
                <a:cubicBezTo>
                  <a:pt x="28" y="291"/>
                  <a:pt x="29" y="288"/>
                  <a:pt x="30" y="287"/>
                </a:cubicBezTo>
                <a:cubicBezTo>
                  <a:pt x="29" y="288"/>
                  <a:pt x="29" y="289"/>
                  <a:pt x="29" y="290"/>
                </a:cubicBezTo>
                <a:cubicBezTo>
                  <a:pt x="31" y="288"/>
                  <a:pt x="32" y="284"/>
                  <a:pt x="33" y="284"/>
                </a:cubicBezTo>
                <a:cubicBezTo>
                  <a:pt x="33" y="283"/>
                  <a:pt x="33" y="283"/>
                  <a:pt x="32" y="284"/>
                </a:cubicBezTo>
                <a:cubicBezTo>
                  <a:pt x="33" y="282"/>
                  <a:pt x="33" y="281"/>
                  <a:pt x="34" y="280"/>
                </a:cubicBezTo>
                <a:cubicBezTo>
                  <a:pt x="36" y="279"/>
                  <a:pt x="37" y="276"/>
                  <a:pt x="39" y="272"/>
                </a:cubicBezTo>
                <a:cubicBezTo>
                  <a:pt x="39" y="273"/>
                  <a:pt x="38" y="274"/>
                  <a:pt x="38" y="274"/>
                </a:cubicBezTo>
                <a:cubicBezTo>
                  <a:pt x="39" y="273"/>
                  <a:pt x="39" y="272"/>
                  <a:pt x="40" y="271"/>
                </a:cubicBezTo>
                <a:cubicBezTo>
                  <a:pt x="40" y="271"/>
                  <a:pt x="40" y="272"/>
                  <a:pt x="41" y="271"/>
                </a:cubicBezTo>
                <a:cubicBezTo>
                  <a:pt x="41" y="270"/>
                  <a:pt x="41" y="270"/>
                  <a:pt x="41" y="270"/>
                </a:cubicBezTo>
                <a:cubicBezTo>
                  <a:pt x="43" y="268"/>
                  <a:pt x="43" y="265"/>
                  <a:pt x="44" y="264"/>
                </a:cubicBezTo>
                <a:cubicBezTo>
                  <a:pt x="46" y="263"/>
                  <a:pt x="47" y="259"/>
                  <a:pt x="47" y="259"/>
                </a:cubicBezTo>
                <a:cubicBezTo>
                  <a:pt x="46" y="259"/>
                  <a:pt x="46" y="261"/>
                  <a:pt x="45" y="261"/>
                </a:cubicBezTo>
                <a:cubicBezTo>
                  <a:pt x="46" y="260"/>
                  <a:pt x="45" y="261"/>
                  <a:pt x="45" y="260"/>
                </a:cubicBezTo>
                <a:cubicBezTo>
                  <a:pt x="48" y="258"/>
                  <a:pt x="48" y="258"/>
                  <a:pt x="48" y="258"/>
                </a:cubicBezTo>
                <a:cubicBezTo>
                  <a:pt x="47" y="259"/>
                  <a:pt x="47" y="259"/>
                  <a:pt x="47" y="261"/>
                </a:cubicBezTo>
                <a:cubicBezTo>
                  <a:pt x="49" y="258"/>
                  <a:pt x="50" y="255"/>
                  <a:pt x="51" y="254"/>
                </a:cubicBezTo>
                <a:cubicBezTo>
                  <a:pt x="51" y="254"/>
                  <a:pt x="52" y="253"/>
                  <a:pt x="52" y="252"/>
                </a:cubicBezTo>
                <a:cubicBezTo>
                  <a:pt x="52" y="251"/>
                  <a:pt x="54" y="250"/>
                  <a:pt x="55" y="249"/>
                </a:cubicBezTo>
                <a:cubicBezTo>
                  <a:pt x="54" y="248"/>
                  <a:pt x="55" y="247"/>
                  <a:pt x="55" y="246"/>
                </a:cubicBezTo>
                <a:cubicBezTo>
                  <a:pt x="56" y="246"/>
                  <a:pt x="56" y="247"/>
                  <a:pt x="56" y="247"/>
                </a:cubicBezTo>
                <a:cubicBezTo>
                  <a:pt x="57" y="244"/>
                  <a:pt x="58" y="245"/>
                  <a:pt x="59" y="243"/>
                </a:cubicBezTo>
                <a:cubicBezTo>
                  <a:pt x="58" y="244"/>
                  <a:pt x="58" y="243"/>
                  <a:pt x="58" y="243"/>
                </a:cubicBezTo>
                <a:cubicBezTo>
                  <a:pt x="59" y="241"/>
                  <a:pt x="61" y="238"/>
                  <a:pt x="60" y="240"/>
                </a:cubicBezTo>
                <a:cubicBezTo>
                  <a:pt x="61" y="239"/>
                  <a:pt x="63" y="236"/>
                  <a:pt x="65" y="234"/>
                </a:cubicBezTo>
                <a:cubicBezTo>
                  <a:pt x="65" y="232"/>
                  <a:pt x="65" y="232"/>
                  <a:pt x="65" y="232"/>
                </a:cubicBezTo>
                <a:cubicBezTo>
                  <a:pt x="66" y="231"/>
                  <a:pt x="65" y="234"/>
                  <a:pt x="66" y="233"/>
                </a:cubicBezTo>
                <a:cubicBezTo>
                  <a:pt x="67" y="231"/>
                  <a:pt x="67" y="229"/>
                  <a:pt x="69" y="227"/>
                </a:cubicBezTo>
                <a:cubicBezTo>
                  <a:pt x="68" y="227"/>
                  <a:pt x="68" y="228"/>
                  <a:pt x="68" y="229"/>
                </a:cubicBezTo>
                <a:cubicBezTo>
                  <a:pt x="69" y="227"/>
                  <a:pt x="70" y="224"/>
                  <a:pt x="71" y="224"/>
                </a:cubicBezTo>
                <a:cubicBezTo>
                  <a:pt x="71" y="224"/>
                  <a:pt x="69" y="226"/>
                  <a:pt x="70" y="226"/>
                </a:cubicBezTo>
                <a:cubicBezTo>
                  <a:pt x="71" y="225"/>
                  <a:pt x="72" y="224"/>
                  <a:pt x="73" y="222"/>
                </a:cubicBezTo>
                <a:cubicBezTo>
                  <a:pt x="72" y="223"/>
                  <a:pt x="71" y="224"/>
                  <a:pt x="71" y="223"/>
                </a:cubicBezTo>
                <a:cubicBezTo>
                  <a:pt x="72" y="222"/>
                  <a:pt x="73" y="221"/>
                  <a:pt x="73" y="222"/>
                </a:cubicBezTo>
                <a:cubicBezTo>
                  <a:pt x="73" y="221"/>
                  <a:pt x="74" y="220"/>
                  <a:pt x="74" y="219"/>
                </a:cubicBezTo>
                <a:cubicBezTo>
                  <a:pt x="74" y="219"/>
                  <a:pt x="73" y="220"/>
                  <a:pt x="72" y="220"/>
                </a:cubicBezTo>
                <a:cubicBezTo>
                  <a:pt x="72" y="221"/>
                  <a:pt x="72" y="221"/>
                  <a:pt x="71" y="222"/>
                </a:cubicBezTo>
                <a:cubicBezTo>
                  <a:pt x="69" y="223"/>
                  <a:pt x="67" y="228"/>
                  <a:pt x="64" y="231"/>
                </a:cubicBezTo>
                <a:cubicBezTo>
                  <a:pt x="64" y="232"/>
                  <a:pt x="62" y="233"/>
                  <a:pt x="61" y="236"/>
                </a:cubicBezTo>
                <a:cubicBezTo>
                  <a:pt x="59" y="238"/>
                  <a:pt x="57" y="241"/>
                  <a:pt x="55" y="244"/>
                </a:cubicBezTo>
                <a:cubicBezTo>
                  <a:pt x="55" y="244"/>
                  <a:pt x="54" y="244"/>
                  <a:pt x="54" y="244"/>
                </a:cubicBezTo>
                <a:cubicBezTo>
                  <a:pt x="54" y="245"/>
                  <a:pt x="53" y="245"/>
                  <a:pt x="53" y="246"/>
                </a:cubicBezTo>
                <a:cubicBezTo>
                  <a:pt x="52" y="247"/>
                  <a:pt x="52" y="246"/>
                  <a:pt x="51" y="246"/>
                </a:cubicBezTo>
                <a:cubicBezTo>
                  <a:pt x="51" y="247"/>
                  <a:pt x="50" y="248"/>
                  <a:pt x="51" y="249"/>
                </a:cubicBezTo>
                <a:cubicBezTo>
                  <a:pt x="50" y="250"/>
                  <a:pt x="49" y="251"/>
                  <a:pt x="48" y="251"/>
                </a:cubicBezTo>
                <a:cubicBezTo>
                  <a:pt x="48" y="252"/>
                  <a:pt x="48" y="252"/>
                  <a:pt x="48" y="253"/>
                </a:cubicBezTo>
                <a:cubicBezTo>
                  <a:pt x="47" y="252"/>
                  <a:pt x="49" y="250"/>
                  <a:pt x="48" y="251"/>
                </a:cubicBezTo>
                <a:cubicBezTo>
                  <a:pt x="47" y="252"/>
                  <a:pt x="46" y="254"/>
                  <a:pt x="46" y="253"/>
                </a:cubicBezTo>
                <a:cubicBezTo>
                  <a:pt x="45" y="254"/>
                  <a:pt x="45" y="255"/>
                  <a:pt x="45" y="256"/>
                </a:cubicBezTo>
                <a:cubicBezTo>
                  <a:pt x="45" y="255"/>
                  <a:pt x="45" y="256"/>
                  <a:pt x="45" y="257"/>
                </a:cubicBezTo>
                <a:cubicBezTo>
                  <a:pt x="44" y="258"/>
                  <a:pt x="45" y="256"/>
                  <a:pt x="44" y="257"/>
                </a:cubicBezTo>
                <a:cubicBezTo>
                  <a:pt x="43" y="259"/>
                  <a:pt x="42" y="259"/>
                  <a:pt x="41" y="261"/>
                </a:cubicBezTo>
                <a:cubicBezTo>
                  <a:pt x="42" y="260"/>
                  <a:pt x="42" y="259"/>
                  <a:pt x="41" y="259"/>
                </a:cubicBezTo>
                <a:cubicBezTo>
                  <a:pt x="42" y="259"/>
                  <a:pt x="42" y="258"/>
                  <a:pt x="42" y="257"/>
                </a:cubicBezTo>
                <a:cubicBezTo>
                  <a:pt x="43" y="257"/>
                  <a:pt x="43" y="256"/>
                  <a:pt x="44" y="254"/>
                </a:cubicBezTo>
                <a:cubicBezTo>
                  <a:pt x="44" y="255"/>
                  <a:pt x="43" y="257"/>
                  <a:pt x="43" y="256"/>
                </a:cubicBezTo>
                <a:cubicBezTo>
                  <a:pt x="44" y="255"/>
                  <a:pt x="46" y="254"/>
                  <a:pt x="45" y="253"/>
                </a:cubicBezTo>
                <a:cubicBezTo>
                  <a:pt x="47" y="251"/>
                  <a:pt x="48" y="250"/>
                  <a:pt x="50" y="248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47"/>
                  <a:pt x="50" y="246"/>
                  <a:pt x="50" y="246"/>
                </a:cubicBezTo>
                <a:cubicBezTo>
                  <a:pt x="51" y="244"/>
                  <a:pt x="50" y="247"/>
                  <a:pt x="51" y="246"/>
                </a:cubicBezTo>
                <a:cubicBezTo>
                  <a:pt x="52" y="245"/>
                  <a:pt x="52" y="244"/>
                  <a:pt x="52" y="244"/>
                </a:cubicBezTo>
                <a:cubicBezTo>
                  <a:pt x="53" y="243"/>
                  <a:pt x="52" y="244"/>
                  <a:pt x="53" y="243"/>
                </a:cubicBezTo>
                <a:cubicBezTo>
                  <a:pt x="54" y="241"/>
                  <a:pt x="54" y="240"/>
                  <a:pt x="56" y="239"/>
                </a:cubicBezTo>
                <a:cubicBezTo>
                  <a:pt x="56" y="238"/>
                  <a:pt x="56" y="239"/>
                  <a:pt x="56" y="238"/>
                </a:cubicBezTo>
                <a:cubicBezTo>
                  <a:pt x="57" y="237"/>
                  <a:pt x="58" y="236"/>
                  <a:pt x="57" y="237"/>
                </a:cubicBezTo>
                <a:cubicBezTo>
                  <a:pt x="57" y="236"/>
                  <a:pt x="58" y="235"/>
                  <a:pt x="59" y="235"/>
                </a:cubicBezTo>
                <a:cubicBezTo>
                  <a:pt x="60" y="231"/>
                  <a:pt x="63" y="229"/>
                  <a:pt x="64" y="227"/>
                </a:cubicBezTo>
                <a:cubicBezTo>
                  <a:pt x="65" y="226"/>
                  <a:pt x="66" y="224"/>
                  <a:pt x="65" y="224"/>
                </a:cubicBezTo>
                <a:cubicBezTo>
                  <a:pt x="64" y="225"/>
                  <a:pt x="65" y="225"/>
                  <a:pt x="64" y="226"/>
                </a:cubicBezTo>
                <a:cubicBezTo>
                  <a:pt x="63" y="227"/>
                  <a:pt x="64" y="225"/>
                  <a:pt x="63" y="226"/>
                </a:cubicBezTo>
                <a:cubicBezTo>
                  <a:pt x="60" y="230"/>
                  <a:pt x="57" y="234"/>
                  <a:pt x="54" y="238"/>
                </a:cubicBezTo>
                <a:cubicBezTo>
                  <a:pt x="54" y="237"/>
                  <a:pt x="55" y="237"/>
                  <a:pt x="55" y="236"/>
                </a:cubicBezTo>
                <a:cubicBezTo>
                  <a:pt x="55" y="235"/>
                  <a:pt x="54" y="236"/>
                  <a:pt x="55" y="235"/>
                </a:cubicBezTo>
                <a:cubicBezTo>
                  <a:pt x="55" y="235"/>
                  <a:pt x="55" y="235"/>
                  <a:pt x="55" y="235"/>
                </a:cubicBezTo>
                <a:cubicBezTo>
                  <a:pt x="56" y="233"/>
                  <a:pt x="56" y="233"/>
                  <a:pt x="57" y="231"/>
                </a:cubicBezTo>
                <a:cubicBezTo>
                  <a:pt x="56" y="233"/>
                  <a:pt x="57" y="232"/>
                  <a:pt x="57" y="233"/>
                </a:cubicBezTo>
                <a:cubicBezTo>
                  <a:pt x="57" y="233"/>
                  <a:pt x="56" y="234"/>
                  <a:pt x="56" y="234"/>
                </a:cubicBezTo>
                <a:cubicBezTo>
                  <a:pt x="56" y="234"/>
                  <a:pt x="56" y="235"/>
                  <a:pt x="56" y="235"/>
                </a:cubicBezTo>
                <a:cubicBezTo>
                  <a:pt x="56" y="234"/>
                  <a:pt x="57" y="233"/>
                  <a:pt x="58" y="232"/>
                </a:cubicBezTo>
                <a:cubicBezTo>
                  <a:pt x="57" y="232"/>
                  <a:pt x="58" y="230"/>
                  <a:pt x="58" y="230"/>
                </a:cubicBezTo>
                <a:cubicBezTo>
                  <a:pt x="60" y="228"/>
                  <a:pt x="64" y="221"/>
                  <a:pt x="66" y="220"/>
                </a:cubicBezTo>
                <a:cubicBezTo>
                  <a:pt x="66" y="219"/>
                  <a:pt x="65" y="220"/>
                  <a:pt x="66" y="219"/>
                </a:cubicBezTo>
                <a:cubicBezTo>
                  <a:pt x="67" y="218"/>
                  <a:pt x="68" y="218"/>
                  <a:pt x="69" y="216"/>
                </a:cubicBezTo>
                <a:cubicBezTo>
                  <a:pt x="68" y="217"/>
                  <a:pt x="69" y="217"/>
                  <a:pt x="68" y="218"/>
                </a:cubicBezTo>
                <a:cubicBezTo>
                  <a:pt x="68" y="218"/>
                  <a:pt x="68" y="218"/>
                  <a:pt x="67" y="218"/>
                </a:cubicBezTo>
                <a:cubicBezTo>
                  <a:pt x="67" y="219"/>
                  <a:pt x="66" y="220"/>
                  <a:pt x="67" y="220"/>
                </a:cubicBezTo>
                <a:cubicBezTo>
                  <a:pt x="67" y="219"/>
                  <a:pt x="70" y="216"/>
                  <a:pt x="70" y="215"/>
                </a:cubicBezTo>
                <a:cubicBezTo>
                  <a:pt x="71" y="214"/>
                  <a:pt x="71" y="213"/>
                  <a:pt x="72" y="212"/>
                </a:cubicBezTo>
                <a:cubicBezTo>
                  <a:pt x="72" y="213"/>
                  <a:pt x="71" y="214"/>
                  <a:pt x="71" y="214"/>
                </a:cubicBezTo>
                <a:cubicBezTo>
                  <a:pt x="72" y="213"/>
                  <a:pt x="72" y="212"/>
                  <a:pt x="73" y="211"/>
                </a:cubicBezTo>
                <a:cubicBezTo>
                  <a:pt x="72" y="211"/>
                  <a:pt x="76" y="207"/>
                  <a:pt x="76" y="206"/>
                </a:cubicBezTo>
                <a:cubicBezTo>
                  <a:pt x="76" y="206"/>
                  <a:pt x="76" y="207"/>
                  <a:pt x="76" y="207"/>
                </a:cubicBezTo>
                <a:cubicBezTo>
                  <a:pt x="77" y="206"/>
                  <a:pt x="78" y="205"/>
                  <a:pt x="77" y="205"/>
                </a:cubicBezTo>
                <a:cubicBezTo>
                  <a:pt x="79" y="204"/>
                  <a:pt x="78" y="203"/>
                  <a:pt x="79" y="203"/>
                </a:cubicBezTo>
                <a:cubicBezTo>
                  <a:pt x="80" y="202"/>
                  <a:pt x="81" y="201"/>
                  <a:pt x="80" y="201"/>
                </a:cubicBezTo>
                <a:cubicBezTo>
                  <a:pt x="81" y="199"/>
                  <a:pt x="81" y="201"/>
                  <a:pt x="82" y="200"/>
                </a:cubicBezTo>
                <a:cubicBezTo>
                  <a:pt x="81" y="199"/>
                  <a:pt x="82" y="199"/>
                  <a:pt x="83" y="197"/>
                </a:cubicBezTo>
                <a:cubicBezTo>
                  <a:pt x="84" y="197"/>
                  <a:pt x="83" y="198"/>
                  <a:pt x="83" y="198"/>
                </a:cubicBezTo>
                <a:cubicBezTo>
                  <a:pt x="84" y="197"/>
                  <a:pt x="84" y="197"/>
                  <a:pt x="84" y="197"/>
                </a:cubicBezTo>
                <a:cubicBezTo>
                  <a:pt x="84" y="197"/>
                  <a:pt x="84" y="196"/>
                  <a:pt x="85" y="196"/>
                </a:cubicBezTo>
                <a:cubicBezTo>
                  <a:pt x="86" y="196"/>
                  <a:pt x="83" y="197"/>
                  <a:pt x="84" y="197"/>
                </a:cubicBezTo>
                <a:cubicBezTo>
                  <a:pt x="86" y="196"/>
                  <a:pt x="87" y="194"/>
                  <a:pt x="86" y="194"/>
                </a:cubicBezTo>
                <a:cubicBezTo>
                  <a:pt x="87" y="194"/>
                  <a:pt x="89" y="193"/>
                  <a:pt x="88" y="192"/>
                </a:cubicBezTo>
                <a:cubicBezTo>
                  <a:pt x="89" y="191"/>
                  <a:pt x="89" y="192"/>
                  <a:pt x="89" y="191"/>
                </a:cubicBezTo>
                <a:cubicBezTo>
                  <a:pt x="92" y="188"/>
                  <a:pt x="93" y="187"/>
                  <a:pt x="96" y="183"/>
                </a:cubicBezTo>
                <a:cubicBezTo>
                  <a:pt x="97" y="182"/>
                  <a:pt x="96" y="183"/>
                  <a:pt x="97" y="183"/>
                </a:cubicBezTo>
                <a:cubicBezTo>
                  <a:pt x="98" y="181"/>
                  <a:pt x="99" y="179"/>
                  <a:pt x="100" y="179"/>
                </a:cubicBezTo>
                <a:cubicBezTo>
                  <a:pt x="100" y="178"/>
                  <a:pt x="102" y="177"/>
                  <a:pt x="102" y="177"/>
                </a:cubicBezTo>
                <a:cubicBezTo>
                  <a:pt x="102" y="177"/>
                  <a:pt x="102" y="177"/>
                  <a:pt x="102" y="176"/>
                </a:cubicBezTo>
                <a:cubicBezTo>
                  <a:pt x="103" y="176"/>
                  <a:pt x="106" y="171"/>
                  <a:pt x="106" y="172"/>
                </a:cubicBezTo>
                <a:cubicBezTo>
                  <a:pt x="107" y="170"/>
                  <a:pt x="109" y="168"/>
                  <a:pt x="109" y="167"/>
                </a:cubicBezTo>
                <a:cubicBezTo>
                  <a:pt x="111" y="166"/>
                  <a:pt x="115" y="160"/>
                  <a:pt x="115" y="163"/>
                </a:cubicBezTo>
                <a:cubicBezTo>
                  <a:pt x="116" y="162"/>
                  <a:pt x="115" y="161"/>
                  <a:pt x="117" y="160"/>
                </a:cubicBezTo>
                <a:cubicBezTo>
                  <a:pt x="118" y="160"/>
                  <a:pt x="115" y="162"/>
                  <a:pt x="116" y="162"/>
                </a:cubicBezTo>
                <a:cubicBezTo>
                  <a:pt x="117" y="161"/>
                  <a:pt x="119" y="159"/>
                  <a:pt x="119" y="158"/>
                </a:cubicBezTo>
                <a:cubicBezTo>
                  <a:pt x="118" y="159"/>
                  <a:pt x="117" y="160"/>
                  <a:pt x="117" y="160"/>
                </a:cubicBezTo>
                <a:cubicBezTo>
                  <a:pt x="118" y="158"/>
                  <a:pt x="121" y="156"/>
                  <a:pt x="122" y="155"/>
                </a:cubicBezTo>
                <a:cubicBezTo>
                  <a:pt x="123" y="154"/>
                  <a:pt x="121" y="156"/>
                  <a:pt x="122" y="154"/>
                </a:cubicBezTo>
                <a:cubicBezTo>
                  <a:pt x="123" y="154"/>
                  <a:pt x="123" y="153"/>
                  <a:pt x="124" y="152"/>
                </a:cubicBezTo>
                <a:cubicBezTo>
                  <a:pt x="123" y="153"/>
                  <a:pt x="123" y="153"/>
                  <a:pt x="122" y="153"/>
                </a:cubicBezTo>
                <a:cubicBezTo>
                  <a:pt x="122" y="154"/>
                  <a:pt x="121" y="155"/>
                  <a:pt x="120" y="156"/>
                </a:cubicBezTo>
                <a:cubicBezTo>
                  <a:pt x="120" y="154"/>
                  <a:pt x="121" y="154"/>
                  <a:pt x="122" y="153"/>
                </a:cubicBezTo>
                <a:cubicBezTo>
                  <a:pt x="124" y="152"/>
                  <a:pt x="124" y="153"/>
                  <a:pt x="125" y="151"/>
                </a:cubicBezTo>
                <a:cubicBezTo>
                  <a:pt x="126" y="150"/>
                  <a:pt x="125" y="151"/>
                  <a:pt x="125" y="150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50"/>
                  <a:pt x="125" y="151"/>
                  <a:pt x="126" y="151"/>
                </a:cubicBezTo>
                <a:cubicBezTo>
                  <a:pt x="127" y="149"/>
                  <a:pt x="127" y="151"/>
                  <a:pt x="127" y="151"/>
                </a:cubicBezTo>
                <a:cubicBezTo>
                  <a:pt x="128" y="150"/>
                  <a:pt x="128" y="149"/>
                  <a:pt x="129" y="148"/>
                </a:cubicBezTo>
                <a:cubicBezTo>
                  <a:pt x="131" y="147"/>
                  <a:pt x="134" y="144"/>
                  <a:pt x="133" y="143"/>
                </a:cubicBezTo>
                <a:cubicBezTo>
                  <a:pt x="134" y="143"/>
                  <a:pt x="133" y="145"/>
                  <a:pt x="134" y="144"/>
                </a:cubicBezTo>
                <a:cubicBezTo>
                  <a:pt x="134" y="144"/>
                  <a:pt x="135" y="143"/>
                  <a:pt x="135" y="142"/>
                </a:cubicBezTo>
                <a:cubicBezTo>
                  <a:pt x="136" y="141"/>
                  <a:pt x="137" y="140"/>
                  <a:pt x="138" y="139"/>
                </a:cubicBezTo>
                <a:cubicBezTo>
                  <a:pt x="139" y="138"/>
                  <a:pt x="137" y="141"/>
                  <a:pt x="139" y="140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41" y="138"/>
                  <a:pt x="142" y="136"/>
                  <a:pt x="143" y="136"/>
                </a:cubicBezTo>
                <a:cubicBezTo>
                  <a:pt x="143" y="135"/>
                  <a:pt x="143" y="135"/>
                  <a:pt x="144" y="135"/>
                </a:cubicBezTo>
                <a:cubicBezTo>
                  <a:pt x="145" y="134"/>
                  <a:pt x="148" y="132"/>
                  <a:pt x="148" y="130"/>
                </a:cubicBezTo>
                <a:cubicBezTo>
                  <a:pt x="148" y="130"/>
                  <a:pt x="151" y="128"/>
                  <a:pt x="150" y="128"/>
                </a:cubicBezTo>
                <a:cubicBezTo>
                  <a:pt x="152" y="128"/>
                  <a:pt x="153" y="125"/>
                  <a:pt x="155" y="125"/>
                </a:cubicBezTo>
                <a:cubicBezTo>
                  <a:pt x="155" y="124"/>
                  <a:pt x="155" y="124"/>
                  <a:pt x="156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56" y="123"/>
                  <a:pt x="156" y="122"/>
                  <a:pt x="158" y="121"/>
                </a:cubicBezTo>
                <a:cubicBezTo>
                  <a:pt x="157" y="122"/>
                  <a:pt x="155" y="123"/>
                  <a:pt x="156" y="123"/>
                </a:cubicBezTo>
                <a:cubicBezTo>
                  <a:pt x="158" y="121"/>
                  <a:pt x="161" y="121"/>
                  <a:pt x="163" y="119"/>
                </a:cubicBezTo>
                <a:cubicBezTo>
                  <a:pt x="163" y="118"/>
                  <a:pt x="164" y="117"/>
                  <a:pt x="163" y="117"/>
                </a:cubicBezTo>
                <a:cubicBezTo>
                  <a:pt x="161" y="118"/>
                  <a:pt x="163" y="119"/>
                  <a:pt x="161" y="120"/>
                </a:cubicBezTo>
                <a:cubicBezTo>
                  <a:pt x="162" y="118"/>
                  <a:pt x="160" y="119"/>
                  <a:pt x="161" y="118"/>
                </a:cubicBezTo>
                <a:cubicBezTo>
                  <a:pt x="161" y="118"/>
                  <a:pt x="163" y="117"/>
                  <a:pt x="164" y="116"/>
                </a:cubicBezTo>
                <a:cubicBezTo>
                  <a:pt x="164" y="117"/>
                  <a:pt x="163" y="118"/>
                  <a:pt x="165" y="117"/>
                </a:cubicBezTo>
                <a:cubicBezTo>
                  <a:pt x="165" y="116"/>
                  <a:pt x="164" y="116"/>
                  <a:pt x="166" y="116"/>
                </a:cubicBezTo>
                <a:cubicBezTo>
                  <a:pt x="166" y="116"/>
                  <a:pt x="165" y="116"/>
                  <a:pt x="166" y="116"/>
                </a:cubicBezTo>
                <a:cubicBezTo>
                  <a:pt x="167" y="115"/>
                  <a:pt x="168" y="114"/>
                  <a:pt x="169" y="113"/>
                </a:cubicBezTo>
                <a:cubicBezTo>
                  <a:pt x="170" y="113"/>
                  <a:pt x="173" y="110"/>
                  <a:pt x="175" y="109"/>
                </a:cubicBezTo>
                <a:cubicBezTo>
                  <a:pt x="175" y="109"/>
                  <a:pt x="175" y="108"/>
                  <a:pt x="175" y="108"/>
                </a:cubicBezTo>
                <a:cubicBezTo>
                  <a:pt x="176" y="108"/>
                  <a:pt x="177" y="108"/>
                  <a:pt x="177" y="107"/>
                </a:cubicBezTo>
                <a:cubicBezTo>
                  <a:pt x="179" y="107"/>
                  <a:pt x="180" y="105"/>
                  <a:pt x="181" y="104"/>
                </a:cubicBezTo>
                <a:cubicBezTo>
                  <a:pt x="181" y="104"/>
                  <a:pt x="183" y="103"/>
                  <a:pt x="183" y="103"/>
                </a:cubicBezTo>
                <a:cubicBezTo>
                  <a:pt x="182" y="104"/>
                  <a:pt x="181" y="105"/>
                  <a:pt x="181" y="105"/>
                </a:cubicBezTo>
                <a:cubicBezTo>
                  <a:pt x="182" y="106"/>
                  <a:pt x="184" y="104"/>
                  <a:pt x="186" y="102"/>
                </a:cubicBezTo>
                <a:cubicBezTo>
                  <a:pt x="185" y="103"/>
                  <a:pt x="184" y="103"/>
                  <a:pt x="183" y="104"/>
                </a:cubicBezTo>
                <a:cubicBezTo>
                  <a:pt x="185" y="101"/>
                  <a:pt x="188" y="100"/>
                  <a:pt x="190" y="98"/>
                </a:cubicBezTo>
                <a:cubicBezTo>
                  <a:pt x="190" y="97"/>
                  <a:pt x="190" y="97"/>
                  <a:pt x="189" y="98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2" y="96"/>
                  <a:pt x="191" y="97"/>
                  <a:pt x="192" y="96"/>
                </a:cubicBezTo>
                <a:cubicBezTo>
                  <a:pt x="194" y="95"/>
                  <a:pt x="194" y="95"/>
                  <a:pt x="195" y="94"/>
                </a:cubicBezTo>
                <a:cubicBezTo>
                  <a:pt x="196" y="93"/>
                  <a:pt x="193" y="94"/>
                  <a:pt x="193" y="95"/>
                </a:cubicBezTo>
                <a:cubicBezTo>
                  <a:pt x="193" y="94"/>
                  <a:pt x="195" y="94"/>
                  <a:pt x="195" y="93"/>
                </a:cubicBezTo>
                <a:cubicBezTo>
                  <a:pt x="197" y="92"/>
                  <a:pt x="195" y="94"/>
                  <a:pt x="197" y="93"/>
                </a:cubicBezTo>
                <a:cubicBezTo>
                  <a:pt x="198" y="92"/>
                  <a:pt x="203" y="90"/>
                  <a:pt x="202" y="89"/>
                </a:cubicBezTo>
                <a:cubicBezTo>
                  <a:pt x="201" y="90"/>
                  <a:pt x="199" y="91"/>
                  <a:pt x="198" y="92"/>
                </a:cubicBezTo>
                <a:cubicBezTo>
                  <a:pt x="198" y="91"/>
                  <a:pt x="200" y="90"/>
                  <a:pt x="199" y="90"/>
                </a:cubicBezTo>
                <a:cubicBezTo>
                  <a:pt x="201" y="89"/>
                  <a:pt x="205" y="86"/>
                  <a:pt x="206" y="86"/>
                </a:cubicBezTo>
                <a:cubicBezTo>
                  <a:pt x="206" y="86"/>
                  <a:pt x="205" y="86"/>
                  <a:pt x="205" y="87"/>
                </a:cubicBezTo>
                <a:cubicBezTo>
                  <a:pt x="206" y="86"/>
                  <a:pt x="207" y="85"/>
                  <a:pt x="206" y="87"/>
                </a:cubicBezTo>
                <a:cubicBezTo>
                  <a:pt x="205" y="88"/>
                  <a:pt x="206" y="86"/>
                  <a:pt x="205" y="87"/>
                </a:cubicBezTo>
                <a:cubicBezTo>
                  <a:pt x="203" y="89"/>
                  <a:pt x="205" y="87"/>
                  <a:pt x="205" y="88"/>
                </a:cubicBezTo>
                <a:cubicBezTo>
                  <a:pt x="203" y="89"/>
                  <a:pt x="204" y="89"/>
                  <a:pt x="202" y="90"/>
                </a:cubicBezTo>
                <a:cubicBezTo>
                  <a:pt x="203" y="90"/>
                  <a:pt x="204" y="89"/>
                  <a:pt x="205" y="89"/>
                </a:cubicBezTo>
                <a:cubicBezTo>
                  <a:pt x="205" y="88"/>
                  <a:pt x="206" y="87"/>
                  <a:pt x="207" y="87"/>
                </a:cubicBezTo>
                <a:cubicBezTo>
                  <a:pt x="207" y="87"/>
                  <a:pt x="206" y="88"/>
                  <a:pt x="207" y="88"/>
                </a:cubicBezTo>
                <a:cubicBezTo>
                  <a:pt x="208" y="87"/>
                  <a:pt x="209" y="86"/>
                  <a:pt x="208" y="86"/>
                </a:cubicBezTo>
                <a:cubicBezTo>
                  <a:pt x="207" y="87"/>
                  <a:pt x="207" y="86"/>
                  <a:pt x="206" y="87"/>
                </a:cubicBezTo>
                <a:cubicBezTo>
                  <a:pt x="207" y="86"/>
                  <a:pt x="208" y="86"/>
                  <a:pt x="209" y="85"/>
                </a:cubicBezTo>
                <a:cubicBezTo>
                  <a:pt x="209" y="84"/>
                  <a:pt x="210" y="84"/>
                  <a:pt x="210" y="84"/>
                </a:cubicBezTo>
                <a:cubicBezTo>
                  <a:pt x="209" y="85"/>
                  <a:pt x="208" y="85"/>
                  <a:pt x="207" y="85"/>
                </a:cubicBezTo>
                <a:cubicBezTo>
                  <a:pt x="207" y="84"/>
                  <a:pt x="208" y="85"/>
                  <a:pt x="209" y="84"/>
                </a:cubicBezTo>
                <a:cubicBezTo>
                  <a:pt x="207" y="84"/>
                  <a:pt x="206" y="85"/>
                  <a:pt x="205" y="86"/>
                </a:cubicBezTo>
                <a:cubicBezTo>
                  <a:pt x="205" y="86"/>
                  <a:pt x="205" y="85"/>
                  <a:pt x="205" y="85"/>
                </a:cubicBezTo>
                <a:cubicBezTo>
                  <a:pt x="204" y="86"/>
                  <a:pt x="203" y="87"/>
                  <a:pt x="204" y="87"/>
                </a:cubicBezTo>
                <a:cubicBezTo>
                  <a:pt x="202" y="88"/>
                  <a:pt x="201" y="88"/>
                  <a:pt x="200" y="89"/>
                </a:cubicBezTo>
                <a:cubicBezTo>
                  <a:pt x="201" y="89"/>
                  <a:pt x="199" y="90"/>
                  <a:pt x="199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7" y="91"/>
                  <a:pt x="197" y="92"/>
                </a:cubicBezTo>
                <a:cubicBezTo>
                  <a:pt x="195" y="92"/>
                  <a:pt x="194" y="93"/>
                  <a:pt x="193" y="94"/>
                </a:cubicBezTo>
                <a:cubicBezTo>
                  <a:pt x="193" y="94"/>
                  <a:pt x="192" y="94"/>
                  <a:pt x="192" y="94"/>
                </a:cubicBezTo>
                <a:cubicBezTo>
                  <a:pt x="190" y="96"/>
                  <a:pt x="186" y="97"/>
                  <a:pt x="185" y="99"/>
                </a:cubicBezTo>
                <a:cubicBezTo>
                  <a:pt x="184" y="99"/>
                  <a:pt x="183" y="100"/>
                  <a:pt x="183" y="101"/>
                </a:cubicBezTo>
                <a:cubicBezTo>
                  <a:pt x="182" y="102"/>
                  <a:pt x="182" y="101"/>
                  <a:pt x="181" y="101"/>
                </a:cubicBezTo>
                <a:cubicBezTo>
                  <a:pt x="181" y="103"/>
                  <a:pt x="177" y="104"/>
                  <a:pt x="175" y="105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4" y="107"/>
                  <a:pt x="174" y="107"/>
                  <a:pt x="172" y="109"/>
                </a:cubicBezTo>
                <a:cubicBezTo>
                  <a:pt x="172" y="108"/>
                  <a:pt x="173" y="107"/>
                  <a:pt x="172" y="107"/>
                </a:cubicBezTo>
                <a:cubicBezTo>
                  <a:pt x="171" y="110"/>
                  <a:pt x="166" y="113"/>
                  <a:pt x="164" y="115"/>
                </a:cubicBezTo>
                <a:cubicBezTo>
                  <a:pt x="164" y="115"/>
                  <a:pt x="164" y="115"/>
                  <a:pt x="164" y="116"/>
                </a:cubicBezTo>
                <a:cubicBezTo>
                  <a:pt x="163" y="116"/>
                  <a:pt x="162" y="117"/>
                  <a:pt x="161" y="118"/>
                </a:cubicBezTo>
                <a:cubicBezTo>
                  <a:pt x="161" y="117"/>
                  <a:pt x="162" y="116"/>
                  <a:pt x="161" y="116"/>
                </a:cubicBezTo>
                <a:cubicBezTo>
                  <a:pt x="156" y="120"/>
                  <a:pt x="151" y="126"/>
                  <a:pt x="147" y="128"/>
                </a:cubicBezTo>
                <a:cubicBezTo>
                  <a:pt x="147" y="128"/>
                  <a:pt x="148" y="127"/>
                  <a:pt x="148" y="126"/>
                </a:cubicBezTo>
                <a:cubicBezTo>
                  <a:pt x="147" y="127"/>
                  <a:pt x="148" y="126"/>
                  <a:pt x="147" y="127"/>
                </a:cubicBezTo>
                <a:cubicBezTo>
                  <a:pt x="146" y="129"/>
                  <a:pt x="145" y="128"/>
                  <a:pt x="144" y="129"/>
                </a:cubicBezTo>
                <a:cubicBezTo>
                  <a:pt x="143" y="130"/>
                  <a:pt x="144" y="130"/>
                  <a:pt x="143" y="131"/>
                </a:cubicBezTo>
                <a:cubicBezTo>
                  <a:pt x="142" y="131"/>
                  <a:pt x="142" y="131"/>
                  <a:pt x="141" y="132"/>
                </a:cubicBezTo>
                <a:cubicBezTo>
                  <a:pt x="140" y="133"/>
                  <a:pt x="141" y="132"/>
                  <a:pt x="141" y="133"/>
                </a:cubicBezTo>
                <a:cubicBezTo>
                  <a:pt x="140" y="133"/>
                  <a:pt x="138" y="136"/>
                  <a:pt x="138" y="135"/>
                </a:cubicBezTo>
                <a:cubicBezTo>
                  <a:pt x="138" y="135"/>
                  <a:pt x="139" y="134"/>
                  <a:pt x="139" y="134"/>
                </a:cubicBezTo>
                <a:cubicBezTo>
                  <a:pt x="137" y="135"/>
                  <a:pt x="139" y="134"/>
                  <a:pt x="137" y="134"/>
                </a:cubicBezTo>
                <a:cubicBezTo>
                  <a:pt x="136" y="135"/>
                  <a:pt x="137" y="135"/>
                  <a:pt x="137" y="135"/>
                </a:cubicBezTo>
                <a:cubicBezTo>
                  <a:pt x="136" y="137"/>
                  <a:pt x="133" y="139"/>
                  <a:pt x="131" y="140"/>
                </a:cubicBezTo>
                <a:cubicBezTo>
                  <a:pt x="131" y="141"/>
                  <a:pt x="130" y="142"/>
                  <a:pt x="130" y="143"/>
                </a:cubicBezTo>
                <a:cubicBezTo>
                  <a:pt x="128" y="144"/>
                  <a:pt x="130" y="142"/>
                  <a:pt x="129" y="143"/>
                </a:cubicBezTo>
                <a:cubicBezTo>
                  <a:pt x="128" y="144"/>
                  <a:pt x="127" y="145"/>
                  <a:pt x="126" y="146"/>
                </a:cubicBezTo>
                <a:cubicBezTo>
                  <a:pt x="127" y="146"/>
                  <a:pt x="127" y="145"/>
                  <a:pt x="127" y="146"/>
                </a:cubicBezTo>
                <a:cubicBezTo>
                  <a:pt x="126" y="146"/>
                  <a:pt x="126" y="148"/>
                  <a:pt x="126" y="147"/>
                </a:cubicBezTo>
                <a:cubicBezTo>
                  <a:pt x="125" y="148"/>
                  <a:pt x="125" y="149"/>
                  <a:pt x="124" y="150"/>
                </a:cubicBezTo>
                <a:cubicBezTo>
                  <a:pt x="124" y="149"/>
                  <a:pt x="125" y="149"/>
                  <a:pt x="125" y="148"/>
                </a:cubicBezTo>
                <a:cubicBezTo>
                  <a:pt x="124" y="149"/>
                  <a:pt x="125" y="148"/>
                  <a:pt x="125" y="147"/>
                </a:cubicBezTo>
                <a:cubicBezTo>
                  <a:pt x="124" y="148"/>
                  <a:pt x="123" y="149"/>
                  <a:pt x="122" y="149"/>
                </a:cubicBezTo>
                <a:cubicBezTo>
                  <a:pt x="123" y="149"/>
                  <a:pt x="124" y="147"/>
                  <a:pt x="123" y="148"/>
                </a:cubicBezTo>
                <a:cubicBezTo>
                  <a:pt x="121" y="149"/>
                  <a:pt x="120" y="152"/>
                  <a:pt x="119" y="153"/>
                </a:cubicBezTo>
                <a:cubicBezTo>
                  <a:pt x="119" y="152"/>
                  <a:pt x="120" y="151"/>
                  <a:pt x="119" y="152"/>
                </a:cubicBezTo>
                <a:cubicBezTo>
                  <a:pt x="118" y="153"/>
                  <a:pt x="117" y="156"/>
                  <a:pt x="115" y="156"/>
                </a:cubicBezTo>
                <a:cubicBezTo>
                  <a:pt x="116" y="156"/>
                  <a:pt x="117" y="155"/>
                  <a:pt x="116" y="155"/>
                </a:cubicBezTo>
                <a:cubicBezTo>
                  <a:pt x="115" y="156"/>
                  <a:pt x="114" y="157"/>
                  <a:pt x="113" y="159"/>
                </a:cubicBezTo>
                <a:cubicBezTo>
                  <a:pt x="112" y="159"/>
                  <a:pt x="112" y="159"/>
                  <a:pt x="111" y="159"/>
                </a:cubicBezTo>
                <a:cubicBezTo>
                  <a:pt x="111" y="160"/>
                  <a:pt x="111" y="160"/>
                  <a:pt x="110" y="161"/>
                </a:cubicBezTo>
                <a:cubicBezTo>
                  <a:pt x="110" y="161"/>
                  <a:pt x="110" y="162"/>
                  <a:pt x="109" y="162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6" y="164"/>
                  <a:pt x="105" y="167"/>
                  <a:pt x="103" y="169"/>
                </a:cubicBezTo>
                <a:cubicBezTo>
                  <a:pt x="103" y="169"/>
                  <a:pt x="103" y="168"/>
                  <a:pt x="102" y="168"/>
                </a:cubicBezTo>
                <a:cubicBezTo>
                  <a:pt x="102" y="169"/>
                  <a:pt x="101" y="170"/>
                  <a:pt x="100" y="171"/>
                </a:cubicBezTo>
                <a:cubicBezTo>
                  <a:pt x="101" y="170"/>
                  <a:pt x="102" y="168"/>
                  <a:pt x="102" y="169"/>
                </a:cubicBezTo>
                <a:cubicBezTo>
                  <a:pt x="101" y="171"/>
                  <a:pt x="100" y="171"/>
                  <a:pt x="98" y="172"/>
                </a:cubicBezTo>
                <a:cubicBezTo>
                  <a:pt x="97" y="174"/>
                  <a:pt x="99" y="172"/>
                  <a:pt x="99" y="173"/>
                </a:cubicBezTo>
                <a:cubicBezTo>
                  <a:pt x="96" y="175"/>
                  <a:pt x="94" y="179"/>
                  <a:pt x="92" y="181"/>
                </a:cubicBezTo>
                <a:cubicBezTo>
                  <a:pt x="92" y="180"/>
                  <a:pt x="93" y="180"/>
                  <a:pt x="93" y="179"/>
                </a:cubicBezTo>
                <a:cubicBezTo>
                  <a:pt x="92" y="180"/>
                  <a:pt x="93" y="179"/>
                  <a:pt x="92" y="180"/>
                </a:cubicBezTo>
                <a:cubicBezTo>
                  <a:pt x="90" y="183"/>
                  <a:pt x="87" y="186"/>
                  <a:pt x="84" y="189"/>
                </a:cubicBezTo>
                <a:cubicBezTo>
                  <a:pt x="85" y="188"/>
                  <a:pt x="85" y="188"/>
                  <a:pt x="84" y="188"/>
                </a:cubicBezTo>
                <a:cubicBezTo>
                  <a:pt x="83" y="190"/>
                  <a:pt x="83" y="191"/>
                  <a:pt x="82" y="192"/>
                </a:cubicBezTo>
                <a:cubicBezTo>
                  <a:pt x="82" y="191"/>
                  <a:pt x="82" y="191"/>
                  <a:pt x="82" y="191"/>
                </a:cubicBezTo>
                <a:cubicBezTo>
                  <a:pt x="80" y="194"/>
                  <a:pt x="78" y="196"/>
                  <a:pt x="76" y="199"/>
                </a:cubicBezTo>
                <a:cubicBezTo>
                  <a:pt x="76" y="198"/>
                  <a:pt x="76" y="198"/>
                  <a:pt x="76" y="198"/>
                </a:cubicBezTo>
                <a:cubicBezTo>
                  <a:pt x="73" y="202"/>
                  <a:pt x="73" y="202"/>
                  <a:pt x="71" y="205"/>
                </a:cubicBezTo>
                <a:cubicBezTo>
                  <a:pt x="71" y="204"/>
                  <a:pt x="71" y="203"/>
                  <a:pt x="70" y="204"/>
                </a:cubicBezTo>
                <a:cubicBezTo>
                  <a:pt x="70" y="205"/>
                  <a:pt x="69" y="204"/>
                  <a:pt x="69" y="206"/>
                </a:cubicBezTo>
                <a:cubicBezTo>
                  <a:pt x="68" y="207"/>
                  <a:pt x="68" y="207"/>
                  <a:pt x="68" y="207"/>
                </a:cubicBezTo>
                <a:cubicBezTo>
                  <a:pt x="68" y="208"/>
                  <a:pt x="67" y="208"/>
                  <a:pt x="67" y="209"/>
                </a:cubicBezTo>
                <a:cubicBezTo>
                  <a:pt x="67" y="209"/>
                  <a:pt x="68" y="208"/>
                  <a:pt x="68" y="209"/>
                </a:cubicBezTo>
                <a:cubicBezTo>
                  <a:pt x="66" y="211"/>
                  <a:pt x="67" y="210"/>
                  <a:pt x="65" y="212"/>
                </a:cubicBezTo>
                <a:cubicBezTo>
                  <a:pt x="65" y="212"/>
                  <a:pt x="66" y="210"/>
                  <a:pt x="66" y="212"/>
                </a:cubicBezTo>
                <a:cubicBezTo>
                  <a:pt x="63" y="213"/>
                  <a:pt x="60" y="218"/>
                  <a:pt x="61" y="216"/>
                </a:cubicBezTo>
                <a:cubicBezTo>
                  <a:pt x="59" y="217"/>
                  <a:pt x="59" y="219"/>
                  <a:pt x="58" y="220"/>
                </a:cubicBezTo>
                <a:cubicBezTo>
                  <a:pt x="58" y="220"/>
                  <a:pt x="58" y="219"/>
                  <a:pt x="58" y="219"/>
                </a:cubicBezTo>
                <a:cubicBezTo>
                  <a:pt x="57" y="221"/>
                  <a:pt x="56" y="220"/>
                  <a:pt x="55" y="222"/>
                </a:cubicBezTo>
                <a:cubicBezTo>
                  <a:pt x="55" y="223"/>
                  <a:pt x="56" y="222"/>
                  <a:pt x="56" y="223"/>
                </a:cubicBezTo>
                <a:cubicBezTo>
                  <a:pt x="55" y="223"/>
                  <a:pt x="53" y="226"/>
                  <a:pt x="53" y="227"/>
                </a:cubicBezTo>
                <a:cubicBezTo>
                  <a:pt x="47" y="235"/>
                  <a:pt x="41" y="244"/>
                  <a:pt x="35" y="252"/>
                </a:cubicBezTo>
                <a:cubicBezTo>
                  <a:pt x="35" y="251"/>
                  <a:pt x="36" y="250"/>
                  <a:pt x="36" y="249"/>
                </a:cubicBezTo>
                <a:cubicBezTo>
                  <a:pt x="36" y="249"/>
                  <a:pt x="37" y="248"/>
                  <a:pt x="36" y="248"/>
                </a:cubicBezTo>
                <a:cubicBezTo>
                  <a:pt x="36" y="249"/>
                  <a:pt x="36" y="249"/>
                  <a:pt x="36" y="250"/>
                </a:cubicBezTo>
                <a:cubicBezTo>
                  <a:pt x="35" y="250"/>
                  <a:pt x="36" y="250"/>
                  <a:pt x="35" y="251"/>
                </a:cubicBezTo>
                <a:cubicBezTo>
                  <a:pt x="34" y="252"/>
                  <a:pt x="35" y="251"/>
                  <a:pt x="34" y="251"/>
                </a:cubicBezTo>
                <a:cubicBezTo>
                  <a:pt x="34" y="251"/>
                  <a:pt x="34" y="252"/>
                  <a:pt x="33" y="253"/>
                </a:cubicBezTo>
                <a:cubicBezTo>
                  <a:pt x="33" y="253"/>
                  <a:pt x="33" y="253"/>
                  <a:pt x="33" y="253"/>
                </a:cubicBezTo>
                <a:cubicBezTo>
                  <a:pt x="35" y="252"/>
                  <a:pt x="35" y="252"/>
                  <a:pt x="36" y="252"/>
                </a:cubicBezTo>
                <a:cubicBezTo>
                  <a:pt x="35" y="253"/>
                  <a:pt x="35" y="254"/>
                  <a:pt x="34" y="254"/>
                </a:cubicBezTo>
                <a:cubicBezTo>
                  <a:pt x="34" y="254"/>
                  <a:pt x="35" y="252"/>
                  <a:pt x="34" y="253"/>
                </a:cubicBezTo>
                <a:cubicBezTo>
                  <a:pt x="33" y="256"/>
                  <a:pt x="30" y="257"/>
                  <a:pt x="30" y="260"/>
                </a:cubicBezTo>
                <a:cubicBezTo>
                  <a:pt x="29" y="260"/>
                  <a:pt x="29" y="260"/>
                  <a:pt x="29" y="261"/>
                </a:cubicBezTo>
                <a:cubicBezTo>
                  <a:pt x="28" y="261"/>
                  <a:pt x="28" y="262"/>
                  <a:pt x="27" y="263"/>
                </a:cubicBezTo>
                <a:cubicBezTo>
                  <a:pt x="28" y="262"/>
                  <a:pt x="28" y="261"/>
                  <a:pt x="29" y="259"/>
                </a:cubicBezTo>
                <a:cubicBezTo>
                  <a:pt x="27" y="261"/>
                  <a:pt x="26" y="263"/>
                  <a:pt x="25" y="265"/>
                </a:cubicBezTo>
                <a:cubicBezTo>
                  <a:pt x="25" y="264"/>
                  <a:pt x="24" y="267"/>
                  <a:pt x="23" y="267"/>
                </a:cubicBezTo>
                <a:cubicBezTo>
                  <a:pt x="23" y="267"/>
                  <a:pt x="24" y="264"/>
                  <a:pt x="23" y="265"/>
                </a:cubicBezTo>
                <a:cubicBezTo>
                  <a:pt x="23" y="266"/>
                  <a:pt x="22" y="267"/>
                  <a:pt x="21" y="269"/>
                </a:cubicBezTo>
                <a:cubicBezTo>
                  <a:pt x="21" y="270"/>
                  <a:pt x="21" y="270"/>
                  <a:pt x="21" y="271"/>
                </a:cubicBezTo>
                <a:cubicBezTo>
                  <a:pt x="20" y="271"/>
                  <a:pt x="20" y="271"/>
                  <a:pt x="19" y="272"/>
                </a:cubicBezTo>
                <a:cubicBezTo>
                  <a:pt x="19" y="271"/>
                  <a:pt x="19" y="272"/>
                  <a:pt x="19" y="271"/>
                </a:cubicBezTo>
                <a:cubicBezTo>
                  <a:pt x="19" y="270"/>
                  <a:pt x="20" y="269"/>
                  <a:pt x="20" y="268"/>
                </a:cubicBezTo>
                <a:cubicBezTo>
                  <a:pt x="22" y="266"/>
                  <a:pt x="23" y="263"/>
                  <a:pt x="26" y="260"/>
                </a:cubicBezTo>
                <a:cubicBezTo>
                  <a:pt x="26" y="258"/>
                  <a:pt x="28" y="257"/>
                  <a:pt x="29" y="255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9" y="254"/>
                  <a:pt x="29" y="253"/>
                  <a:pt x="30" y="253"/>
                </a:cubicBezTo>
                <a:cubicBezTo>
                  <a:pt x="30" y="253"/>
                  <a:pt x="30" y="254"/>
                  <a:pt x="31" y="253"/>
                </a:cubicBezTo>
                <a:cubicBezTo>
                  <a:pt x="31" y="253"/>
                  <a:pt x="31" y="253"/>
                  <a:pt x="31" y="252"/>
                </a:cubicBezTo>
                <a:cubicBezTo>
                  <a:pt x="32" y="250"/>
                  <a:pt x="31" y="252"/>
                  <a:pt x="31" y="250"/>
                </a:cubicBezTo>
                <a:cubicBezTo>
                  <a:pt x="32" y="249"/>
                  <a:pt x="32" y="249"/>
                  <a:pt x="33" y="247"/>
                </a:cubicBezTo>
                <a:cubicBezTo>
                  <a:pt x="33" y="247"/>
                  <a:pt x="33" y="247"/>
                  <a:pt x="34" y="247"/>
                </a:cubicBezTo>
                <a:cubicBezTo>
                  <a:pt x="34" y="246"/>
                  <a:pt x="34" y="245"/>
                  <a:pt x="35" y="244"/>
                </a:cubicBezTo>
                <a:cubicBezTo>
                  <a:pt x="36" y="245"/>
                  <a:pt x="34" y="247"/>
                  <a:pt x="33" y="249"/>
                </a:cubicBezTo>
                <a:cubicBezTo>
                  <a:pt x="33" y="248"/>
                  <a:pt x="33" y="250"/>
                  <a:pt x="34" y="249"/>
                </a:cubicBezTo>
                <a:cubicBezTo>
                  <a:pt x="34" y="247"/>
                  <a:pt x="35" y="246"/>
                  <a:pt x="36" y="245"/>
                </a:cubicBezTo>
                <a:cubicBezTo>
                  <a:pt x="37" y="243"/>
                  <a:pt x="37" y="244"/>
                  <a:pt x="37" y="243"/>
                </a:cubicBezTo>
                <a:cubicBezTo>
                  <a:pt x="38" y="242"/>
                  <a:pt x="38" y="243"/>
                  <a:pt x="38" y="242"/>
                </a:cubicBezTo>
                <a:cubicBezTo>
                  <a:pt x="39" y="241"/>
                  <a:pt x="39" y="240"/>
                  <a:pt x="39" y="240"/>
                </a:cubicBezTo>
                <a:cubicBezTo>
                  <a:pt x="40" y="239"/>
                  <a:pt x="40" y="240"/>
                  <a:pt x="41" y="238"/>
                </a:cubicBezTo>
                <a:cubicBezTo>
                  <a:pt x="40" y="239"/>
                  <a:pt x="40" y="239"/>
                  <a:pt x="40" y="237"/>
                </a:cubicBezTo>
                <a:cubicBezTo>
                  <a:pt x="41" y="237"/>
                  <a:pt x="41" y="236"/>
                  <a:pt x="43" y="236"/>
                </a:cubicBezTo>
                <a:cubicBezTo>
                  <a:pt x="43" y="234"/>
                  <a:pt x="43" y="235"/>
                  <a:pt x="44" y="233"/>
                </a:cubicBezTo>
                <a:cubicBezTo>
                  <a:pt x="43" y="234"/>
                  <a:pt x="42" y="236"/>
                  <a:pt x="41" y="236"/>
                </a:cubicBezTo>
                <a:cubicBezTo>
                  <a:pt x="42" y="234"/>
                  <a:pt x="44" y="232"/>
                  <a:pt x="45" y="231"/>
                </a:cubicBezTo>
                <a:cubicBezTo>
                  <a:pt x="44" y="230"/>
                  <a:pt x="48" y="227"/>
                  <a:pt x="49" y="225"/>
                </a:cubicBezTo>
                <a:cubicBezTo>
                  <a:pt x="47" y="226"/>
                  <a:pt x="44" y="230"/>
                  <a:pt x="44" y="228"/>
                </a:cubicBezTo>
                <a:cubicBezTo>
                  <a:pt x="44" y="229"/>
                  <a:pt x="43" y="230"/>
                  <a:pt x="43" y="230"/>
                </a:cubicBezTo>
                <a:cubicBezTo>
                  <a:pt x="44" y="230"/>
                  <a:pt x="44" y="230"/>
                  <a:pt x="44" y="230"/>
                </a:cubicBezTo>
                <a:cubicBezTo>
                  <a:pt x="42" y="232"/>
                  <a:pt x="43" y="232"/>
                  <a:pt x="42" y="234"/>
                </a:cubicBezTo>
                <a:cubicBezTo>
                  <a:pt x="42" y="233"/>
                  <a:pt x="42" y="232"/>
                  <a:pt x="42" y="233"/>
                </a:cubicBezTo>
                <a:cubicBezTo>
                  <a:pt x="41" y="233"/>
                  <a:pt x="41" y="234"/>
                  <a:pt x="41" y="234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40" y="236"/>
                  <a:pt x="39" y="237"/>
                  <a:pt x="38" y="238"/>
                </a:cubicBezTo>
                <a:cubicBezTo>
                  <a:pt x="38" y="236"/>
                  <a:pt x="39" y="236"/>
                  <a:pt x="40" y="235"/>
                </a:cubicBezTo>
                <a:cubicBezTo>
                  <a:pt x="39" y="235"/>
                  <a:pt x="39" y="236"/>
                  <a:pt x="38" y="23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7" y="240"/>
                  <a:pt x="36" y="242"/>
                  <a:pt x="34" y="243"/>
                </a:cubicBezTo>
                <a:cubicBezTo>
                  <a:pt x="34" y="247"/>
                  <a:pt x="29" y="251"/>
                  <a:pt x="28" y="254"/>
                </a:cubicBezTo>
                <a:cubicBezTo>
                  <a:pt x="28" y="253"/>
                  <a:pt x="28" y="253"/>
                  <a:pt x="28" y="252"/>
                </a:cubicBezTo>
                <a:cubicBezTo>
                  <a:pt x="29" y="251"/>
                  <a:pt x="32" y="249"/>
                  <a:pt x="32" y="247"/>
                </a:cubicBezTo>
                <a:cubicBezTo>
                  <a:pt x="33" y="246"/>
                  <a:pt x="33" y="245"/>
                  <a:pt x="34" y="244"/>
                </a:cubicBezTo>
                <a:cubicBezTo>
                  <a:pt x="33" y="244"/>
                  <a:pt x="33" y="246"/>
                  <a:pt x="32" y="245"/>
                </a:cubicBezTo>
                <a:cubicBezTo>
                  <a:pt x="32" y="247"/>
                  <a:pt x="30" y="248"/>
                  <a:pt x="31" y="249"/>
                </a:cubicBezTo>
                <a:cubicBezTo>
                  <a:pt x="29" y="250"/>
                  <a:pt x="28" y="252"/>
                  <a:pt x="27" y="253"/>
                </a:cubicBezTo>
                <a:cubicBezTo>
                  <a:pt x="27" y="252"/>
                  <a:pt x="28" y="251"/>
                  <a:pt x="27" y="252"/>
                </a:cubicBezTo>
                <a:cubicBezTo>
                  <a:pt x="27" y="253"/>
                  <a:pt x="26" y="253"/>
                  <a:pt x="26" y="253"/>
                </a:cubicBezTo>
                <a:cubicBezTo>
                  <a:pt x="27" y="253"/>
                  <a:pt x="25" y="254"/>
                  <a:pt x="25" y="255"/>
                </a:cubicBezTo>
                <a:cubicBezTo>
                  <a:pt x="26" y="254"/>
                  <a:pt x="26" y="254"/>
                  <a:pt x="26" y="255"/>
                </a:cubicBezTo>
                <a:cubicBezTo>
                  <a:pt x="25" y="256"/>
                  <a:pt x="25" y="257"/>
                  <a:pt x="23" y="258"/>
                </a:cubicBezTo>
                <a:cubicBezTo>
                  <a:pt x="23" y="258"/>
                  <a:pt x="24" y="257"/>
                  <a:pt x="23" y="257"/>
                </a:cubicBezTo>
                <a:cubicBezTo>
                  <a:pt x="22" y="258"/>
                  <a:pt x="23" y="259"/>
                  <a:pt x="22" y="260"/>
                </a:cubicBezTo>
                <a:cubicBezTo>
                  <a:pt x="21" y="261"/>
                  <a:pt x="20" y="263"/>
                  <a:pt x="19" y="263"/>
                </a:cubicBezTo>
                <a:cubicBezTo>
                  <a:pt x="18" y="265"/>
                  <a:pt x="17" y="266"/>
                  <a:pt x="16" y="267"/>
                </a:cubicBezTo>
                <a:cubicBezTo>
                  <a:pt x="17" y="266"/>
                  <a:pt x="16" y="266"/>
                  <a:pt x="16" y="266"/>
                </a:cubicBezTo>
                <a:cubicBezTo>
                  <a:pt x="16" y="267"/>
                  <a:pt x="14" y="268"/>
                  <a:pt x="15" y="268"/>
                </a:cubicBezTo>
                <a:cubicBezTo>
                  <a:pt x="14" y="270"/>
                  <a:pt x="14" y="268"/>
                  <a:pt x="14" y="269"/>
                </a:cubicBezTo>
                <a:cubicBezTo>
                  <a:pt x="13" y="269"/>
                  <a:pt x="13" y="270"/>
                  <a:pt x="12" y="270"/>
                </a:cubicBezTo>
                <a:cubicBezTo>
                  <a:pt x="13" y="271"/>
                  <a:pt x="13" y="270"/>
                  <a:pt x="14" y="269"/>
                </a:cubicBezTo>
                <a:cubicBezTo>
                  <a:pt x="14" y="270"/>
                  <a:pt x="13" y="270"/>
                  <a:pt x="13" y="271"/>
                </a:cubicBezTo>
                <a:cubicBezTo>
                  <a:pt x="13" y="272"/>
                  <a:pt x="12" y="272"/>
                  <a:pt x="12" y="273"/>
                </a:cubicBezTo>
                <a:cubicBezTo>
                  <a:pt x="12" y="273"/>
                  <a:pt x="10" y="275"/>
                  <a:pt x="11" y="274"/>
                </a:cubicBezTo>
                <a:cubicBezTo>
                  <a:pt x="11" y="273"/>
                  <a:pt x="12" y="273"/>
                  <a:pt x="12" y="271"/>
                </a:cubicBezTo>
                <a:cubicBezTo>
                  <a:pt x="11" y="273"/>
                  <a:pt x="11" y="272"/>
                  <a:pt x="10" y="272"/>
                </a:cubicBezTo>
                <a:cubicBezTo>
                  <a:pt x="10" y="274"/>
                  <a:pt x="9" y="274"/>
                  <a:pt x="8" y="276"/>
                </a:cubicBezTo>
                <a:cubicBezTo>
                  <a:pt x="8" y="275"/>
                  <a:pt x="9" y="274"/>
                  <a:pt x="9" y="273"/>
                </a:cubicBezTo>
                <a:cubicBezTo>
                  <a:pt x="10" y="273"/>
                  <a:pt x="10" y="272"/>
                  <a:pt x="11" y="270"/>
                </a:cubicBezTo>
                <a:cubicBezTo>
                  <a:pt x="11" y="271"/>
                  <a:pt x="11" y="270"/>
                  <a:pt x="11" y="270"/>
                </a:cubicBezTo>
                <a:cubicBezTo>
                  <a:pt x="12" y="270"/>
                  <a:pt x="13" y="266"/>
                  <a:pt x="14" y="265"/>
                </a:cubicBezTo>
                <a:cubicBezTo>
                  <a:pt x="14" y="264"/>
                  <a:pt x="14" y="265"/>
                  <a:pt x="15" y="264"/>
                </a:cubicBezTo>
                <a:cubicBezTo>
                  <a:pt x="15" y="262"/>
                  <a:pt x="17" y="260"/>
                  <a:pt x="17" y="260"/>
                </a:cubicBezTo>
                <a:cubicBezTo>
                  <a:pt x="17" y="261"/>
                  <a:pt x="16" y="261"/>
                  <a:pt x="16" y="262"/>
                </a:cubicBezTo>
                <a:cubicBezTo>
                  <a:pt x="16" y="262"/>
                  <a:pt x="15" y="265"/>
                  <a:pt x="16" y="264"/>
                </a:cubicBezTo>
                <a:cubicBezTo>
                  <a:pt x="17" y="263"/>
                  <a:pt x="16" y="264"/>
                  <a:pt x="17" y="262"/>
                </a:cubicBezTo>
                <a:cubicBezTo>
                  <a:pt x="17" y="262"/>
                  <a:pt x="18" y="260"/>
                  <a:pt x="18" y="260"/>
                </a:cubicBezTo>
                <a:cubicBezTo>
                  <a:pt x="19" y="259"/>
                  <a:pt x="18" y="261"/>
                  <a:pt x="19" y="260"/>
                </a:cubicBezTo>
                <a:cubicBezTo>
                  <a:pt x="19" y="259"/>
                  <a:pt x="20" y="257"/>
                  <a:pt x="20" y="256"/>
                </a:cubicBezTo>
                <a:cubicBezTo>
                  <a:pt x="20" y="256"/>
                  <a:pt x="20" y="256"/>
                  <a:pt x="20" y="255"/>
                </a:cubicBezTo>
                <a:cubicBezTo>
                  <a:pt x="21" y="253"/>
                  <a:pt x="22" y="251"/>
                  <a:pt x="23" y="250"/>
                </a:cubicBezTo>
                <a:cubicBezTo>
                  <a:pt x="24" y="250"/>
                  <a:pt x="22" y="252"/>
                  <a:pt x="23" y="251"/>
                </a:cubicBezTo>
                <a:cubicBezTo>
                  <a:pt x="24" y="250"/>
                  <a:pt x="24" y="250"/>
                  <a:pt x="25" y="248"/>
                </a:cubicBezTo>
                <a:cubicBezTo>
                  <a:pt x="26" y="248"/>
                  <a:pt x="28" y="246"/>
                  <a:pt x="28" y="244"/>
                </a:cubicBezTo>
                <a:cubicBezTo>
                  <a:pt x="29" y="243"/>
                  <a:pt x="29" y="245"/>
                  <a:pt x="30" y="244"/>
                </a:cubicBezTo>
                <a:cubicBezTo>
                  <a:pt x="29" y="243"/>
                  <a:pt x="31" y="242"/>
                  <a:pt x="31" y="241"/>
                </a:cubicBezTo>
                <a:cubicBezTo>
                  <a:pt x="31" y="241"/>
                  <a:pt x="31" y="240"/>
                  <a:pt x="32" y="239"/>
                </a:cubicBezTo>
                <a:cubicBezTo>
                  <a:pt x="32" y="240"/>
                  <a:pt x="32" y="241"/>
                  <a:pt x="32" y="240"/>
                </a:cubicBezTo>
                <a:cubicBezTo>
                  <a:pt x="32" y="239"/>
                  <a:pt x="33" y="239"/>
                  <a:pt x="33" y="238"/>
                </a:cubicBezTo>
                <a:cubicBezTo>
                  <a:pt x="34" y="238"/>
                  <a:pt x="33" y="239"/>
                  <a:pt x="34" y="238"/>
                </a:cubicBezTo>
                <a:cubicBezTo>
                  <a:pt x="34" y="237"/>
                  <a:pt x="35" y="236"/>
                  <a:pt x="36" y="235"/>
                </a:cubicBezTo>
                <a:cubicBezTo>
                  <a:pt x="35" y="236"/>
                  <a:pt x="34" y="236"/>
                  <a:pt x="33" y="237"/>
                </a:cubicBezTo>
                <a:cubicBezTo>
                  <a:pt x="34" y="235"/>
                  <a:pt x="36" y="234"/>
                  <a:pt x="37" y="232"/>
                </a:cubicBezTo>
                <a:cubicBezTo>
                  <a:pt x="36" y="234"/>
                  <a:pt x="34" y="236"/>
                  <a:pt x="32" y="238"/>
                </a:cubicBezTo>
                <a:cubicBezTo>
                  <a:pt x="33" y="238"/>
                  <a:pt x="33" y="237"/>
                  <a:pt x="33" y="238"/>
                </a:cubicBezTo>
                <a:cubicBezTo>
                  <a:pt x="32" y="239"/>
                  <a:pt x="32" y="238"/>
                  <a:pt x="31" y="239"/>
                </a:cubicBezTo>
                <a:cubicBezTo>
                  <a:pt x="31" y="239"/>
                  <a:pt x="31" y="238"/>
                  <a:pt x="31" y="238"/>
                </a:cubicBezTo>
                <a:cubicBezTo>
                  <a:pt x="33" y="236"/>
                  <a:pt x="36" y="234"/>
                  <a:pt x="36" y="231"/>
                </a:cubicBezTo>
                <a:cubicBezTo>
                  <a:pt x="36" y="232"/>
                  <a:pt x="37" y="231"/>
                  <a:pt x="37" y="230"/>
                </a:cubicBezTo>
                <a:cubicBezTo>
                  <a:pt x="38" y="229"/>
                  <a:pt x="37" y="231"/>
                  <a:pt x="38" y="231"/>
                </a:cubicBezTo>
                <a:cubicBezTo>
                  <a:pt x="38" y="230"/>
                  <a:pt x="39" y="229"/>
                  <a:pt x="39" y="228"/>
                </a:cubicBezTo>
                <a:cubicBezTo>
                  <a:pt x="39" y="229"/>
                  <a:pt x="38" y="231"/>
                  <a:pt x="38" y="229"/>
                </a:cubicBezTo>
                <a:cubicBezTo>
                  <a:pt x="38" y="228"/>
                  <a:pt x="39" y="228"/>
                  <a:pt x="39" y="227"/>
                </a:cubicBezTo>
                <a:cubicBezTo>
                  <a:pt x="39" y="226"/>
                  <a:pt x="39" y="227"/>
                  <a:pt x="40" y="225"/>
                </a:cubicBezTo>
                <a:cubicBezTo>
                  <a:pt x="39" y="226"/>
                  <a:pt x="39" y="225"/>
                  <a:pt x="39" y="225"/>
                </a:cubicBezTo>
                <a:cubicBezTo>
                  <a:pt x="41" y="224"/>
                  <a:pt x="40" y="223"/>
                  <a:pt x="40" y="222"/>
                </a:cubicBezTo>
                <a:cubicBezTo>
                  <a:pt x="41" y="222"/>
                  <a:pt x="40" y="224"/>
                  <a:pt x="41" y="223"/>
                </a:cubicBezTo>
                <a:cubicBezTo>
                  <a:pt x="42" y="222"/>
                  <a:pt x="43" y="221"/>
                  <a:pt x="44" y="219"/>
                </a:cubicBezTo>
                <a:cubicBezTo>
                  <a:pt x="43" y="220"/>
                  <a:pt x="43" y="221"/>
                  <a:pt x="44" y="221"/>
                </a:cubicBezTo>
                <a:cubicBezTo>
                  <a:pt x="44" y="219"/>
                  <a:pt x="44" y="220"/>
                  <a:pt x="45" y="219"/>
                </a:cubicBezTo>
                <a:cubicBezTo>
                  <a:pt x="45" y="219"/>
                  <a:pt x="46" y="218"/>
                  <a:pt x="47" y="217"/>
                </a:cubicBezTo>
                <a:cubicBezTo>
                  <a:pt x="48" y="216"/>
                  <a:pt x="48" y="215"/>
                  <a:pt x="48" y="214"/>
                </a:cubicBezTo>
                <a:cubicBezTo>
                  <a:pt x="49" y="213"/>
                  <a:pt x="49" y="214"/>
                  <a:pt x="50" y="214"/>
                </a:cubicBezTo>
                <a:cubicBezTo>
                  <a:pt x="50" y="213"/>
                  <a:pt x="52" y="211"/>
                  <a:pt x="51" y="210"/>
                </a:cubicBezTo>
                <a:cubicBezTo>
                  <a:pt x="52" y="210"/>
                  <a:pt x="53" y="210"/>
                  <a:pt x="53" y="209"/>
                </a:cubicBezTo>
                <a:cubicBezTo>
                  <a:pt x="52" y="208"/>
                  <a:pt x="49" y="213"/>
                  <a:pt x="48" y="213"/>
                </a:cubicBezTo>
                <a:cubicBezTo>
                  <a:pt x="52" y="209"/>
                  <a:pt x="52" y="209"/>
                  <a:pt x="52" y="209"/>
                </a:cubicBezTo>
                <a:cubicBezTo>
                  <a:pt x="50" y="209"/>
                  <a:pt x="51" y="207"/>
                  <a:pt x="51" y="206"/>
                </a:cubicBezTo>
                <a:cubicBezTo>
                  <a:pt x="52" y="205"/>
                  <a:pt x="54" y="202"/>
                  <a:pt x="56" y="199"/>
                </a:cubicBezTo>
                <a:cubicBezTo>
                  <a:pt x="55" y="201"/>
                  <a:pt x="55" y="201"/>
                  <a:pt x="54" y="203"/>
                </a:cubicBezTo>
                <a:cubicBezTo>
                  <a:pt x="57" y="201"/>
                  <a:pt x="59" y="199"/>
                  <a:pt x="60" y="196"/>
                </a:cubicBezTo>
                <a:cubicBezTo>
                  <a:pt x="63" y="194"/>
                  <a:pt x="64" y="191"/>
                  <a:pt x="67" y="190"/>
                </a:cubicBezTo>
                <a:cubicBezTo>
                  <a:pt x="67" y="189"/>
                  <a:pt x="68" y="189"/>
                  <a:pt x="68" y="188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1" y="184"/>
                  <a:pt x="75" y="181"/>
                  <a:pt x="77" y="179"/>
                </a:cubicBezTo>
                <a:cubicBezTo>
                  <a:pt x="77" y="179"/>
                  <a:pt x="76" y="180"/>
                  <a:pt x="76" y="179"/>
                </a:cubicBezTo>
                <a:cubicBezTo>
                  <a:pt x="77" y="179"/>
                  <a:pt x="77" y="177"/>
                  <a:pt x="77" y="178"/>
                </a:cubicBezTo>
                <a:cubicBezTo>
                  <a:pt x="77" y="178"/>
                  <a:pt x="77" y="179"/>
                  <a:pt x="78" y="178"/>
                </a:cubicBezTo>
                <a:cubicBezTo>
                  <a:pt x="78" y="177"/>
                  <a:pt x="81" y="175"/>
                  <a:pt x="82" y="174"/>
                </a:cubicBezTo>
                <a:cubicBezTo>
                  <a:pt x="81" y="175"/>
                  <a:pt x="80" y="176"/>
                  <a:pt x="81" y="176"/>
                </a:cubicBezTo>
                <a:cubicBezTo>
                  <a:pt x="82" y="175"/>
                  <a:pt x="83" y="174"/>
                  <a:pt x="84" y="173"/>
                </a:cubicBezTo>
                <a:cubicBezTo>
                  <a:pt x="84" y="172"/>
                  <a:pt x="83" y="172"/>
                  <a:pt x="83" y="171"/>
                </a:cubicBezTo>
                <a:cubicBezTo>
                  <a:pt x="84" y="172"/>
                  <a:pt x="86" y="172"/>
                  <a:pt x="88" y="168"/>
                </a:cubicBezTo>
                <a:cubicBezTo>
                  <a:pt x="87" y="169"/>
                  <a:pt x="87" y="168"/>
                  <a:pt x="87" y="169"/>
                </a:cubicBezTo>
                <a:cubicBezTo>
                  <a:pt x="88" y="167"/>
                  <a:pt x="89" y="166"/>
                  <a:pt x="91" y="163"/>
                </a:cubicBezTo>
                <a:cubicBezTo>
                  <a:pt x="93" y="163"/>
                  <a:pt x="94" y="159"/>
                  <a:pt x="97" y="158"/>
                </a:cubicBezTo>
                <a:cubicBezTo>
                  <a:pt x="97" y="157"/>
                  <a:pt x="98" y="157"/>
                  <a:pt x="98" y="156"/>
                </a:cubicBezTo>
                <a:cubicBezTo>
                  <a:pt x="98" y="156"/>
                  <a:pt x="98" y="156"/>
                  <a:pt x="98" y="156"/>
                </a:cubicBezTo>
                <a:cubicBezTo>
                  <a:pt x="100" y="155"/>
                  <a:pt x="100" y="153"/>
                  <a:pt x="103" y="151"/>
                </a:cubicBezTo>
                <a:cubicBezTo>
                  <a:pt x="102" y="152"/>
                  <a:pt x="100" y="154"/>
                  <a:pt x="100" y="155"/>
                </a:cubicBezTo>
                <a:cubicBezTo>
                  <a:pt x="102" y="153"/>
                  <a:pt x="107" y="148"/>
                  <a:pt x="106" y="150"/>
                </a:cubicBezTo>
                <a:cubicBezTo>
                  <a:pt x="108" y="148"/>
                  <a:pt x="110" y="145"/>
                  <a:pt x="112" y="143"/>
                </a:cubicBezTo>
                <a:cubicBezTo>
                  <a:pt x="114" y="142"/>
                  <a:pt x="114" y="143"/>
                  <a:pt x="115" y="142"/>
                </a:cubicBezTo>
                <a:cubicBezTo>
                  <a:pt x="115" y="142"/>
                  <a:pt x="114" y="143"/>
                  <a:pt x="114" y="143"/>
                </a:cubicBezTo>
                <a:cubicBezTo>
                  <a:pt x="115" y="143"/>
                  <a:pt x="115" y="143"/>
                  <a:pt x="115" y="142"/>
                </a:cubicBezTo>
                <a:cubicBezTo>
                  <a:pt x="116" y="142"/>
                  <a:pt x="115" y="142"/>
                  <a:pt x="116" y="140"/>
                </a:cubicBezTo>
                <a:cubicBezTo>
                  <a:pt x="117" y="140"/>
                  <a:pt x="116" y="142"/>
                  <a:pt x="116" y="142"/>
                </a:cubicBezTo>
                <a:cubicBezTo>
                  <a:pt x="118" y="141"/>
                  <a:pt x="117" y="140"/>
                  <a:pt x="119" y="139"/>
                </a:cubicBezTo>
                <a:cubicBezTo>
                  <a:pt x="118" y="140"/>
                  <a:pt x="118" y="140"/>
                  <a:pt x="119" y="139"/>
                </a:cubicBezTo>
                <a:cubicBezTo>
                  <a:pt x="120" y="138"/>
                  <a:pt x="119" y="138"/>
                  <a:pt x="120" y="138"/>
                </a:cubicBezTo>
                <a:cubicBezTo>
                  <a:pt x="121" y="137"/>
                  <a:pt x="121" y="136"/>
                  <a:pt x="121" y="136"/>
                </a:cubicBezTo>
                <a:cubicBezTo>
                  <a:pt x="122" y="136"/>
                  <a:pt x="120" y="138"/>
                  <a:pt x="121" y="137"/>
                </a:cubicBezTo>
                <a:cubicBezTo>
                  <a:pt x="122" y="137"/>
                  <a:pt x="122" y="135"/>
                  <a:pt x="123" y="134"/>
                </a:cubicBezTo>
                <a:cubicBezTo>
                  <a:pt x="122" y="135"/>
                  <a:pt x="121" y="136"/>
                  <a:pt x="121" y="135"/>
                </a:cubicBezTo>
                <a:cubicBezTo>
                  <a:pt x="123" y="133"/>
                  <a:pt x="125" y="132"/>
                  <a:pt x="127" y="130"/>
                </a:cubicBezTo>
                <a:cubicBezTo>
                  <a:pt x="127" y="130"/>
                  <a:pt x="126" y="130"/>
                  <a:pt x="127" y="130"/>
                </a:cubicBezTo>
                <a:cubicBezTo>
                  <a:pt x="128" y="129"/>
                  <a:pt x="126" y="131"/>
                  <a:pt x="128" y="130"/>
                </a:cubicBezTo>
                <a:cubicBezTo>
                  <a:pt x="128" y="129"/>
                  <a:pt x="130" y="129"/>
                  <a:pt x="131" y="128"/>
                </a:cubicBezTo>
                <a:cubicBezTo>
                  <a:pt x="130" y="128"/>
                  <a:pt x="128" y="129"/>
                  <a:pt x="129" y="128"/>
                </a:cubicBezTo>
                <a:cubicBezTo>
                  <a:pt x="130" y="127"/>
                  <a:pt x="130" y="127"/>
                  <a:pt x="131" y="127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4" y="124"/>
                  <a:pt x="135" y="122"/>
                  <a:pt x="137" y="121"/>
                </a:cubicBezTo>
                <a:cubicBezTo>
                  <a:pt x="137" y="123"/>
                  <a:pt x="137" y="121"/>
                  <a:pt x="136" y="122"/>
                </a:cubicBezTo>
                <a:cubicBezTo>
                  <a:pt x="136" y="123"/>
                  <a:pt x="137" y="122"/>
                  <a:pt x="137" y="122"/>
                </a:cubicBezTo>
                <a:cubicBezTo>
                  <a:pt x="138" y="121"/>
                  <a:pt x="140" y="119"/>
                  <a:pt x="142" y="117"/>
                </a:cubicBezTo>
                <a:cubicBezTo>
                  <a:pt x="143" y="117"/>
                  <a:pt x="142" y="118"/>
                  <a:pt x="143" y="117"/>
                </a:cubicBezTo>
                <a:cubicBezTo>
                  <a:pt x="144" y="116"/>
                  <a:pt x="144" y="116"/>
                  <a:pt x="145" y="115"/>
                </a:cubicBezTo>
                <a:cubicBezTo>
                  <a:pt x="146" y="114"/>
                  <a:pt x="146" y="115"/>
                  <a:pt x="146" y="115"/>
                </a:cubicBezTo>
                <a:cubicBezTo>
                  <a:pt x="147" y="115"/>
                  <a:pt x="148" y="114"/>
                  <a:pt x="148" y="113"/>
                </a:cubicBezTo>
                <a:cubicBezTo>
                  <a:pt x="148" y="114"/>
                  <a:pt x="149" y="114"/>
                  <a:pt x="149" y="113"/>
                </a:cubicBezTo>
                <a:cubicBezTo>
                  <a:pt x="147" y="115"/>
                  <a:pt x="144" y="117"/>
                  <a:pt x="142" y="119"/>
                </a:cubicBezTo>
                <a:cubicBezTo>
                  <a:pt x="142" y="119"/>
                  <a:pt x="141" y="120"/>
                  <a:pt x="142" y="120"/>
                </a:cubicBezTo>
                <a:cubicBezTo>
                  <a:pt x="145" y="118"/>
                  <a:pt x="151" y="114"/>
                  <a:pt x="152" y="111"/>
                </a:cubicBezTo>
                <a:cubicBezTo>
                  <a:pt x="153" y="110"/>
                  <a:pt x="152" y="111"/>
                  <a:pt x="153" y="111"/>
                </a:cubicBezTo>
                <a:cubicBezTo>
                  <a:pt x="154" y="110"/>
                  <a:pt x="155" y="109"/>
                  <a:pt x="156" y="108"/>
                </a:cubicBezTo>
                <a:cubicBezTo>
                  <a:pt x="156" y="107"/>
                  <a:pt x="157" y="107"/>
                  <a:pt x="157" y="107"/>
                </a:cubicBezTo>
                <a:cubicBezTo>
                  <a:pt x="156" y="107"/>
                  <a:pt x="155" y="108"/>
                  <a:pt x="154" y="109"/>
                </a:cubicBezTo>
                <a:cubicBezTo>
                  <a:pt x="155" y="109"/>
                  <a:pt x="155" y="108"/>
                  <a:pt x="155" y="109"/>
                </a:cubicBezTo>
                <a:cubicBezTo>
                  <a:pt x="154" y="109"/>
                  <a:pt x="154" y="110"/>
                  <a:pt x="153" y="110"/>
                </a:cubicBezTo>
                <a:cubicBezTo>
                  <a:pt x="154" y="109"/>
                  <a:pt x="152" y="110"/>
                  <a:pt x="153" y="109"/>
                </a:cubicBezTo>
                <a:cubicBezTo>
                  <a:pt x="154" y="108"/>
                  <a:pt x="153" y="109"/>
                  <a:pt x="154" y="108"/>
                </a:cubicBezTo>
                <a:cubicBezTo>
                  <a:pt x="155" y="106"/>
                  <a:pt x="159" y="106"/>
                  <a:pt x="158" y="105"/>
                </a:cubicBezTo>
                <a:cubicBezTo>
                  <a:pt x="158" y="104"/>
                  <a:pt x="159" y="104"/>
                  <a:pt x="159" y="104"/>
                </a:cubicBezTo>
                <a:cubicBezTo>
                  <a:pt x="160" y="103"/>
                  <a:pt x="160" y="104"/>
                  <a:pt x="161" y="103"/>
                </a:cubicBezTo>
                <a:cubicBezTo>
                  <a:pt x="161" y="103"/>
                  <a:pt x="160" y="103"/>
                  <a:pt x="161" y="103"/>
                </a:cubicBezTo>
                <a:cubicBezTo>
                  <a:pt x="162" y="102"/>
                  <a:pt x="163" y="101"/>
                  <a:pt x="164" y="100"/>
                </a:cubicBezTo>
                <a:cubicBezTo>
                  <a:pt x="163" y="100"/>
                  <a:pt x="166" y="99"/>
                  <a:pt x="165" y="99"/>
                </a:cubicBezTo>
                <a:cubicBezTo>
                  <a:pt x="164" y="100"/>
                  <a:pt x="162" y="101"/>
                  <a:pt x="161" y="101"/>
                </a:cubicBezTo>
                <a:cubicBezTo>
                  <a:pt x="163" y="100"/>
                  <a:pt x="163" y="99"/>
                  <a:pt x="165" y="98"/>
                </a:cubicBezTo>
                <a:cubicBezTo>
                  <a:pt x="165" y="98"/>
                  <a:pt x="164" y="99"/>
                  <a:pt x="165" y="99"/>
                </a:cubicBezTo>
                <a:cubicBezTo>
                  <a:pt x="166" y="98"/>
                  <a:pt x="166" y="98"/>
                  <a:pt x="166" y="98"/>
                </a:cubicBezTo>
                <a:cubicBezTo>
                  <a:pt x="166" y="98"/>
                  <a:pt x="166" y="97"/>
                  <a:pt x="166" y="97"/>
                </a:cubicBezTo>
                <a:cubicBezTo>
                  <a:pt x="165" y="98"/>
                  <a:pt x="163" y="98"/>
                  <a:pt x="162" y="100"/>
                </a:cubicBezTo>
                <a:cubicBezTo>
                  <a:pt x="161" y="100"/>
                  <a:pt x="162" y="100"/>
                  <a:pt x="161" y="100"/>
                </a:cubicBezTo>
                <a:cubicBezTo>
                  <a:pt x="159" y="102"/>
                  <a:pt x="158" y="104"/>
                  <a:pt x="156" y="105"/>
                </a:cubicBezTo>
                <a:cubicBezTo>
                  <a:pt x="155" y="105"/>
                  <a:pt x="157" y="103"/>
                  <a:pt x="156" y="104"/>
                </a:cubicBezTo>
                <a:cubicBezTo>
                  <a:pt x="155" y="105"/>
                  <a:pt x="155" y="105"/>
                  <a:pt x="154" y="106"/>
                </a:cubicBezTo>
                <a:cubicBezTo>
                  <a:pt x="153" y="106"/>
                  <a:pt x="156" y="104"/>
                  <a:pt x="154" y="105"/>
                </a:cubicBezTo>
                <a:cubicBezTo>
                  <a:pt x="154" y="106"/>
                  <a:pt x="153" y="106"/>
                  <a:pt x="153" y="107"/>
                </a:cubicBezTo>
                <a:cubicBezTo>
                  <a:pt x="151" y="108"/>
                  <a:pt x="154" y="106"/>
                  <a:pt x="152" y="106"/>
                </a:cubicBezTo>
                <a:cubicBezTo>
                  <a:pt x="151" y="108"/>
                  <a:pt x="150" y="108"/>
                  <a:pt x="151" y="108"/>
                </a:cubicBezTo>
                <a:cubicBezTo>
                  <a:pt x="149" y="109"/>
                  <a:pt x="148" y="110"/>
                  <a:pt x="148" y="110"/>
                </a:cubicBezTo>
                <a:cubicBezTo>
                  <a:pt x="148" y="111"/>
                  <a:pt x="148" y="111"/>
                  <a:pt x="147" y="111"/>
                </a:cubicBezTo>
                <a:cubicBezTo>
                  <a:pt x="147" y="112"/>
                  <a:pt x="147" y="110"/>
                  <a:pt x="146" y="112"/>
                </a:cubicBezTo>
                <a:cubicBezTo>
                  <a:pt x="145" y="112"/>
                  <a:pt x="146" y="113"/>
                  <a:pt x="146" y="113"/>
                </a:cubicBezTo>
                <a:cubicBezTo>
                  <a:pt x="145" y="114"/>
                  <a:pt x="143" y="116"/>
                  <a:pt x="142" y="115"/>
                </a:cubicBezTo>
                <a:cubicBezTo>
                  <a:pt x="143" y="115"/>
                  <a:pt x="144" y="114"/>
                  <a:pt x="145" y="113"/>
                </a:cubicBezTo>
                <a:cubicBezTo>
                  <a:pt x="142" y="114"/>
                  <a:pt x="140" y="118"/>
                  <a:pt x="139" y="116"/>
                </a:cubicBezTo>
                <a:cubicBezTo>
                  <a:pt x="138" y="118"/>
                  <a:pt x="137" y="118"/>
                  <a:pt x="136" y="120"/>
                </a:cubicBezTo>
                <a:cubicBezTo>
                  <a:pt x="137" y="119"/>
                  <a:pt x="138" y="119"/>
                  <a:pt x="139" y="117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8" y="118"/>
                  <a:pt x="137" y="120"/>
                  <a:pt x="135" y="121"/>
                </a:cubicBezTo>
                <a:cubicBezTo>
                  <a:pt x="135" y="120"/>
                  <a:pt x="136" y="119"/>
                  <a:pt x="135" y="120"/>
                </a:cubicBezTo>
                <a:cubicBezTo>
                  <a:pt x="134" y="122"/>
                  <a:pt x="131" y="123"/>
                  <a:pt x="130" y="124"/>
                </a:cubicBezTo>
                <a:cubicBezTo>
                  <a:pt x="130" y="124"/>
                  <a:pt x="129" y="126"/>
                  <a:pt x="129" y="126"/>
                </a:cubicBezTo>
                <a:cubicBezTo>
                  <a:pt x="129" y="126"/>
                  <a:pt x="129" y="126"/>
                  <a:pt x="129" y="127"/>
                </a:cubicBezTo>
                <a:cubicBezTo>
                  <a:pt x="128" y="126"/>
                  <a:pt x="127" y="128"/>
                  <a:pt x="127" y="126"/>
                </a:cubicBezTo>
                <a:cubicBezTo>
                  <a:pt x="126" y="127"/>
                  <a:pt x="126" y="128"/>
                  <a:pt x="127" y="128"/>
                </a:cubicBezTo>
                <a:cubicBezTo>
                  <a:pt x="125" y="129"/>
                  <a:pt x="122" y="133"/>
                  <a:pt x="123" y="131"/>
                </a:cubicBezTo>
                <a:cubicBezTo>
                  <a:pt x="122" y="131"/>
                  <a:pt x="121" y="133"/>
                  <a:pt x="121" y="132"/>
                </a:cubicBezTo>
                <a:cubicBezTo>
                  <a:pt x="121" y="132"/>
                  <a:pt x="122" y="132"/>
                  <a:pt x="122" y="131"/>
                </a:cubicBezTo>
                <a:cubicBezTo>
                  <a:pt x="121" y="131"/>
                  <a:pt x="121" y="132"/>
                  <a:pt x="119" y="133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1" y="131"/>
                  <a:pt x="121" y="131"/>
                </a:cubicBezTo>
                <a:cubicBezTo>
                  <a:pt x="121" y="131"/>
                  <a:pt x="122" y="130"/>
                  <a:pt x="122" y="130"/>
                </a:cubicBezTo>
                <a:cubicBezTo>
                  <a:pt x="120" y="131"/>
                  <a:pt x="118" y="133"/>
                  <a:pt x="118" y="134"/>
                </a:cubicBezTo>
                <a:cubicBezTo>
                  <a:pt x="116" y="135"/>
                  <a:pt x="115" y="137"/>
                  <a:pt x="113" y="139"/>
                </a:cubicBezTo>
                <a:cubicBezTo>
                  <a:pt x="114" y="139"/>
                  <a:pt x="114" y="139"/>
                  <a:pt x="114" y="140"/>
                </a:cubicBezTo>
                <a:cubicBezTo>
                  <a:pt x="113" y="139"/>
                  <a:pt x="113" y="140"/>
                  <a:pt x="111" y="142"/>
                </a:cubicBezTo>
                <a:cubicBezTo>
                  <a:pt x="111" y="141"/>
                  <a:pt x="113" y="139"/>
                  <a:pt x="112" y="139"/>
                </a:cubicBezTo>
                <a:cubicBezTo>
                  <a:pt x="110" y="141"/>
                  <a:pt x="108" y="143"/>
                  <a:pt x="106" y="145"/>
                </a:cubicBezTo>
                <a:cubicBezTo>
                  <a:pt x="104" y="146"/>
                  <a:pt x="101" y="150"/>
                  <a:pt x="99" y="151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99" y="151"/>
                  <a:pt x="100" y="149"/>
                  <a:pt x="98" y="150"/>
                </a:cubicBezTo>
                <a:cubicBezTo>
                  <a:pt x="98" y="151"/>
                  <a:pt x="99" y="151"/>
                  <a:pt x="99" y="151"/>
                </a:cubicBezTo>
                <a:cubicBezTo>
                  <a:pt x="98" y="153"/>
                  <a:pt x="96" y="154"/>
                  <a:pt x="95" y="155"/>
                </a:cubicBezTo>
                <a:cubicBezTo>
                  <a:pt x="96" y="155"/>
                  <a:pt x="97" y="154"/>
                  <a:pt x="97" y="155"/>
                </a:cubicBezTo>
                <a:cubicBezTo>
                  <a:pt x="96" y="156"/>
                  <a:pt x="95" y="157"/>
                  <a:pt x="94" y="158"/>
                </a:cubicBezTo>
                <a:cubicBezTo>
                  <a:pt x="94" y="157"/>
                  <a:pt x="93" y="158"/>
                  <a:pt x="93" y="157"/>
                </a:cubicBezTo>
                <a:cubicBezTo>
                  <a:pt x="95" y="157"/>
                  <a:pt x="95" y="156"/>
                  <a:pt x="96" y="155"/>
                </a:cubicBezTo>
                <a:cubicBezTo>
                  <a:pt x="95" y="156"/>
                  <a:pt x="95" y="157"/>
                  <a:pt x="95" y="156"/>
                </a:cubicBezTo>
                <a:cubicBezTo>
                  <a:pt x="93" y="157"/>
                  <a:pt x="92" y="159"/>
                  <a:pt x="90" y="160"/>
                </a:cubicBezTo>
                <a:cubicBezTo>
                  <a:pt x="91" y="159"/>
                  <a:pt x="90" y="159"/>
                  <a:pt x="89" y="160"/>
                </a:cubicBezTo>
                <a:cubicBezTo>
                  <a:pt x="89" y="159"/>
                  <a:pt x="90" y="159"/>
                  <a:pt x="91" y="158"/>
                </a:cubicBezTo>
                <a:cubicBezTo>
                  <a:pt x="90" y="158"/>
                  <a:pt x="88" y="159"/>
                  <a:pt x="87" y="161"/>
                </a:cubicBezTo>
                <a:cubicBezTo>
                  <a:pt x="88" y="161"/>
                  <a:pt x="88" y="161"/>
                  <a:pt x="88" y="162"/>
                </a:cubicBezTo>
                <a:cubicBezTo>
                  <a:pt x="89" y="161"/>
                  <a:pt x="88" y="160"/>
                  <a:pt x="90" y="159"/>
                </a:cubicBezTo>
                <a:cubicBezTo>
                  <a:pt x="90" y="160"/>
                  <a:pt x="89" y="161"/>
                  <a:pt x="89" y="162"/>
                </a:cubicBezTo>
                <a:cubicBezTo>
                  <a:pt x="86" y="164"/>
                  <a:pt x="83" y="167"/>
                  <a:pt x="82" y="169"/>
                </a:cubicBezTo>
                <a:cubicBezTo>
                  <a:pt x="81" y="170"/>
                  <a:pt x="81" y="169"/>
                  <a:pt x="80" y="170"/>
                </a:cubicBezTo>
                <a:cubicBezTo>
                  <a:pt x="80" y="170"/>
                  <a:pt x="80" y="170"/>
                  <a:pt x="80" y="171"/>
                </a:cubicBezTo>
                <a:cubicBezTo>
                  <a:pt x="79" y="171"/>
                  <a:pt x="80" y="171"/>
                  <a:pt x="79" y="172"/>
                </a:cubicBezTo>
                <a:cubicBezTo>
                  <a:pt x="78" y="172"/>
                  <a:pt x="74" y="177"/>
                  <a:pt x="73" y="178"/>
                </a:cubicBezTo>
                <a:cubicBezTo>
                  <a:pt x="72" y="180"/>
                  <a:pt x="74" y="177"/>
                  <a:pt x="73" y="178"/>
                </a:cubicBezTo>
                <a:cubicBezTo>
                  <a:pt x="73" y="178"/>
                  <a:pt x="72" y="179"/>
                  <a:pt x="72" y="179"/>
                </a:cubicBezTo>
                <a:cubicBezTo>
                  <a:pt x="71" y="180"/>
                  <a:pt x="71" y="180"/>
                  <a:pt x="70" y="181"/>
                </a:cubicBezTo>
                <a:cubicBezTo>
                  <a:pt x="70" y="181"/>
                  <a:pt x="70" y="181"/>
                  <a:pt x="70" y="182"/>
                </a:cubicBezTo>
                <a:cubicBezTo>
                  <a:pt x="69" y="182"/>
                  <a:pt x="69" y="183"/>
                  <a:pt x="68" y="183"/>
                </a:cubicBezTo>
                <a:cubicBezTo>
                  <a:pt x="68" y="183"/>
                  <a:pt x="68" y="183"/>
                  <a:pt x="68" y="183"/>
                </a:cubicBezTo>
                <a:cubicBezTo>
                  <a:pt x="66" y="184"/>
                  <a:pt x="66" y="184"/>
                  <a:pt x="66" y="184"/>
                </a:cubicBezTo>
                <a:cubicBezTo>
                  <a:pt x="67" y="184"/>
                  <a:pt x="67" y="184"/>
                  <a:pt x="68" y="183"/>
                </a:cubicBezTo>
                <a:cubicBezTo>
                  <a:pt x="67" y="185"/>
                  <a:pt x="66" y="185"/>
                  <a:pt x="66" y="186"/>
                </a:cubicBezTo>
                <a:cubicBezTo>
                  <a:pt x="66" y="185"/>
                  <a:pt x="64" y="188"/>
                  <a:pt x="64" y="187"/>
                </a:cubicBezTo>
                <a:cubicBezTo>
                  <a:pt x="62" y="190"/>
                  <a:pt x="59" y="193"/>
                  <a:pt x="57" y="195"/>
                </a:cubicBezTo>
                <a:cubicBezTo>
                  <a:pt x="56" y="197"/>
                  <a:pt x="56" y="196"/>
                  <a:pt x="56" y="197"/>
                </a:cubicBezTo>
                <a:cubicBezTo>
                  <a:pt x="54" y="199"/>
                  <a:pt x="52" y="202"/>
                  <a:pt x="51" y="202"/>
                </a:cubicBezTo>
                <a:cubicBezTo>
                  <a:pt x="50" y="204"/>
                  <a:pt x="48" y="206"/>
                  <a:pt x="47" y="206"/>
                </a:cubicBezTo>
                <a:cubicBezTo>
                  <a:pt x="47" y="206"/>
                  <a:pt x="48" y="204"/>
                  <a:pt x="48" y="205"/>
                </a:cubicBezTo>
                <a:cubicBezTo>
                  <a:pt x="47" y="205"/>
                  <a:pt x="47" y="206"/>
                  <a:pt x="46" y="207"/>
                </a:cubicBezTo>
                <a:cubicBezTo>
                  <a:pt x="46" y="207"/>
                  <a:pt x="47" y="207"/>
                  <a:pt x="46" y="207"/>
                </a:cubicBezTo>
                <a:cubicBezTo>
                  <a:pt x="45" y="208"/>
                  <a:pt x="45" y="210"/>
                  <a:pt x="44" y="211"/>
                </a:cubicBezTo>
                <a:cubicBezTo>
                  <a:pt x="46" y="208"/>
                  <a:pt x="45" y="207"/>
                  <a:pt x="47" y="205"/>
                </a:cubicBezTo>
                <a:cubicBezTo>
                  <a:pt x="48" y="204"/>
                  <a:pt x="49" y="202"/>
                  <a:pt x="50" y="201"/>
                </a:cubicBezTo>
                <a:cubicBezTo>
                  <a:pt x="51" y="200"/>
                  <a:pt x="51" y="201"/>
                  <a:pt x="52" y="200"/>
                </a:cubicBezTo>
                <a:cubicBezTo>
                  <a:pt x="52" y="200"/>
                  <a:pt x="50" y="201"/>
                  <a:pt x="51" y="201"/>
                </a:cubicBezTo>
                <a:cubicBezTo>
                  <a:pt x="53" y="198"/>
                  <a:pt x="56" y="195"/>
                  <a:pt x="56" y="194"/>
                </a:cubicBezTo>
                <a:cubicBezTo>
                  <a:pt x="57" y="193"/>
                  <a:pt x="56" y="194"/>
                  <a:pt x="57" y="193"/>
                </a:cubicBezTo>
                <a:cubicBezTo>
                  <a:pt x="58" y="192"/>
                  <a:pt x="60" y="190"/>
                  <a:pt x="61" y="189"/>
                </a:cubicBezTo>
                <a:cubicBezTo>
                  <a:pt x="60" y="190"/>
                  <a:pt x="60" y="191"/>
                  <a:pt x="59" y="192"/>
                </a:cubicBezTo>
                <a:cubicBezTo>
                  <a:pt x="58" y="192"/>
                  <a:pt x="56" y="194"/>
                  <a:pt x="57" y="195"/>
                </a:cubicBezTo>
                <a:cubicBezTo>
                  <a:pt x="59" y="193"/>
                  <a:pt x="60" y="191"/>
                  <a:pt x="61" y="190"/>
                </a:cubicBezTo>
                <a:cubicBezTo>
                  <a:pt x="62" y="189"/>
                  <a:pt x="62" y="189"/>
                  <a:pt x="62" y="189"/>
                </a:cubicBezTo>
                <a:cubicBezTo>
                  <a:pt x="61" y="189"/>
                  <a:pt x="60" y="191"/>
                  <a:pt x="60" y="190"/>
                </a:cubicBezTo>
                <a:cubicBezTo>
                  <a:pt x="61" y="190"/>
                  <a:pt x="61" y="189"/>
                  <a:pt x="61" y="188"/>
                </a:cubicBezTo>
                <a:cubicBezTo>
                  <a:pt x="64" y="186"/>
                  <a:pt x="63" y="185"/>
                  <a:pt x="65" y="183"/>
                </a:cubicBezTo>
                <a:cubicBezTo>
                  <a:pt x="65" y="184"/>
                  <a:pt x="63" y="185"/>
                  <a:pt x="64" y="185"/>
                </a:cubicBezTo>
                <a:cubicBezTo>
                  <a:pt x="65" y="183"/>
                  <a:pt x="67" y="182"/>
                  <a:pt x="68" y="180"/>
                </a:cubicBezTo>
                <a:cubicBezTo>
                  <a:pt x="69" y="179"/>
                  <a:pt x="69" y="180"/>
                  <a:pt x="69" y="180"/>
                </a:cubicBezTo>
                <a:cubicBezTo>
                  <a:pt x="70" y="179"/>
                  <a:pt x="71" y="177"/>
                  <a:pt x="71" y="177"/>
                </a:cubicBezTo>
                <a:cubicBezTo>
                  <a:pt x="72" y="177"/>
                  <a:pt x="70" y="179"/>
                  <a:pt x="71" y="179"/>
                </a:cubicBezTo>
                <a:cubicBezTo>
                  <a:pt x="71" y="179"/>
                  <a:pt x="72" y="178"/>
                  <a:pt x="72" y="177"/>
                </a:cubicBezTo>
                <a:cubicBezTo>
                  <a:pt x="72" y="177"/>
                  <a:pt x="73" y="175"/>
                  <a:pt x="74" y="175"/>
                </a:cubicBezTo>
                <a:cubicBezTo>
                  <a:pt x="73" y="175"/>
                  <a:pt x="74" y="174"/>
                  <a:pt x="74" y="174"/>
                </a:cubicBezTo>
                <a:cubicBezTo>
                  <a:pt x="74" y="174"/>
                  <a:pt x="74" y="174"/>
                  <a:pt x="74" y="173"/>
                </a:cubicBezTo>
                <a:cubicBezTo>
                  <a:pt x="75" y="172"/>
                  <a:pt x="74" y="174"/>
                  <a:pt x="75" y="174"/>
                </a:cubicBezTo>
                <a:cubicBezTo>
                  <a:pt x="77" y="172"/>
                  <a:pt x="77" y="170"/>
                  <a:pt x="78" y="169"/>
                </a:cubicBezTo>
                <a:cubicBezTo>
                  <a:pt x="77" y="170"/>
                  <a:pt x="77" y="171"/>
                  <a:pt x="78" y="170"/>
                </a:cubicBezTo>
                <a:cubicBezTo>
                  <a:pt x="80" y="169"/>
                  <a:pt x="80" y="166"/>
                  <a:pt x="81" y="166"/>
                </a:cubicBezTo>
                <a:cubicBezTo>
                  <a:pt x="80" y="166"/>
                  <a:pt x="81" y="166"/>
                  <a:pt x="81" y="166"/>
                </a:cubicBezTo>
                <a:cubicBezTo>
                  <a:pt x="81" y="167"/>
                  <a:pt x="79" y="169"/>
                  <a:pt x="80" y="169"/>
                </a:cubicBezTo>
                <a:cubicBezTo>
                  <a:pt x="82" y="167"/>
                  <a:pt x="82" y="166"/>
                  <a:pt x="83" y="164"/>
                </a:cubicBezTo>
                <a:cubicBezTo>
                  <a:pt x="84" y="163"/>
                  <a:pt x="84" y="164"/>
                  <a:pt x="84" y="163"/>
                </a:cubicBezTo>
                <a:cubicBezTo>
                  <a:pt x="85" y="161"/>
                  <a:pt x="85" y="161"/>
                  <a:pt x="85" y="161"/>
                </a:cubicBezTo>
                <a:cubicBezTo>
                  <a:pt x="85" y="162"/>
                  <a:pt x="83" y="164"/>
                  <a:pt x="83" y="163"/>
                </a:cubicBezTo>
                <a:cubicBezTo>
                  <a:pt x="84" y="162"/>
                  <a:pt x="85" y="161"/>
                  <a:pt x="86" y="160"/>
                </a:cubicBezTo>
                <a:cubicBezTo>
                  <a:pt x="83" y="163"/>
                  <a:pt x="81" y="165"/>
                  <a:pt x="78" y="168"/>
                </a:cubicBezTo>
                <a:cubicBezTo>
                  <a:pt x="79" y="165"/>
                  <a:pt x="85" y="161"/>
                  <a:pt x="85" y="160"/>
                </a:cubicBezTo>
                <a:cubicBezTo>
                  <a:pt x="86" y="159"/>
                  <a:pt x="86" y="158"/>
                  <a:pt x="87" y="15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9" y="156"/>
                  <a:pt x="90" y="155"/>
                  <a:pt x="92" y="154"/>
                </a:cubicBezTo>
                <a:cubicBezTo>
                  <a:pt x="92" y="154"/>
                  <a:pt x="91" y="155"/>
                  <a:pt x="92" y="155"/>
                </a:cubicBezTo>
                <a:cubicBezTo>
                  <a:pt x="92" y="154"/>
                  <a:pt x="93" y="153"/>
                  <a:pt x="94" y="152"/>
                </a:cubicBezTo>
                <a:cubicBezTo>
                  <a:pt x="93" y="153"/>
                  <a:pt x="93" y="153"/>
                  <a:pt x="92" y="154"/>
                </a:cubicBezTo>
                <a:cubicBezTo>
                  <a:pt x="93" y="152"/>
                  <a:pt x="94" y="151"/>
                  <a:pt x="95" y="149"/>
                </a:cubicBezTo>
                <a:cubicBezTo>
                  <a:pt x="96" y="148"/>
                  <a:pt x="95" y="148"/>
                  <a:pt x="98" y="146"/>
                </a:cubicBezTo>
                <a:cubicBezTo>
                  <a:pt x="99" y="144"/>
                  <a:pt x="103" y="141"/>
                  <a:pt x="105" y="139"/>
                </a:cubicBezTo>
                <a:cubicBezTo>
                  <a:pt x="105" y="139"/>
                  <a:pt x="104" y="140"/>
                  <a:pt x="105" y="140"/>
                </a:cubicBezTo>
                <a:cubicBezTo>
                  <a:pt x="105" y="139"/>
                  <a:pt x="105" y="139"/>
                  <a:pt x="106" y="139"/>
                </a:cubicBezTo>
                <a:cubicBezTo>
                  <a:pt x="105" y="139"/>
                  <a:pt x="106" y="137"/>
                  <a:pt x="107" y="137"/>
                </a:cubicBezTo>
                <a:cubicBezTo>
                  <a:pt x="108" y="136"/>
                  <a:pt x="107" y="137"/>
                  <a:pt x="107" y="137"/>
                </a:cubicBezTo>
                <a:cubicBezTo>
                  <a:pt x="108" y="136"/>
                  <a:pt x="107" y="137"/>
                  <a:pt x="108" y="136"/>
                </a:cubicBezTo>
                <a:cubicBezTo>
                  <a:pt x="109" y="135"/>
                  <a:pt x="109" y="136"/>
                  <a:pt x="109" y="136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1" y="133"/>
                  <a:pt x="114" y="131"/>
                  <a:pt x="114" y="130"/>
                </a:cubicBezTo>
                <a:cubicBezTo>
                  <a:pt x="115" y="129"/>
                  <a:pt x="114" y="131"/>
                  <a:pt x="115" y="131"/>
                </a:cubicBezTo>
                <a:cubicBezTo>
                  <a:pt x="117" y="127"/>
                  <a:pt x="119" y="125"/>
                  <a:pt x="122" y="124"/>
                </a:cubicBezTo>
                <a:cubicBezTo>
                  <a:pt x="121" y="124"/>
                  <a:pt x="121" y="125"/>
                  <a:pt x="122" y="124"/>
                </a:cubicBezTo>
                <a:cubicBezTo>
                  <a:pt x="121" y="126"/>
                  <a:pt x="119" y="128"/>
                  <a:pt x="120" y="127"/>
                </a:cubicBezTo>
                <a:cubicBezTo>
                  <a:pt x="121" y="126"/>
                  <a:pt x="121" y="126"/>
                  <a:pt x="122" y="125"/>
                </a:cubicBezTo>
                <a:cubicBezTo>
                  <a:pt x="122" y="125"/>
                  <a:pt x="121" y="125"/>
                  <a:pt x="122" y="124"/>
                </a:cubicBezTo>
                <a:cubicBezTo>
                  <a:pt x="123" y="123"/>
                  <a:pt x="122" y="125"/>
                  <a:pt x="123" y="125"/>
                </a:cubicBezTo>
                <a:cubicBezTo>
                  <a:pt x="124" y="124"/>
                  <a:pt x="124" y="124"/>
                  <a:pt x="125" y="123"/>
                </a:cubicBezTo>
                <a:cubicBezTo>
                  <a:pt x="126" y="120"/>
                  <a:pt x="130" y="117"/>
                  <a:pt x="132" y="115"/>
                </a:cubicBezTo>
                <a:cubicBezTo>
                  <a:pt x="132" y="115"/>
                  <a:pt x="131" y="116"/>
                  <a:pt x="132" y="116"/>
                </a:cubicBezTo>
                <a:cubicBezTo>
                  <a:pt x="134" y="115"/>
                  <a:pt x="134" y="114"/>
                  <a:pt x="134" y="113"/>
                </a:cubicBezTo>
                <a:cubicBezTo>
                  <a:pt x="136" y="113"/>
                  <a:pt x="134" y="112"/>
                  <a:pt x="136" y="111"/>
                </a:cubicBezTo>
                <a:cubicBezTo>
                  <a:pt x="135" y="113"/>
                  <a:pt x="136" y="113"/>
                  <a:pt x="136" y="113"/>
                </a:cubicBezTo>
                <a:cubicBezTo>
                  <a:pt x="136" y="113"/>
                  <a:pt x="137" y="112"/>
                  <a:pt x="137" y="112"/>
                </a:cubicBezTo>
                <a:cubicBezTo>
                  <a:pt x="137" y="112"/>
                  <a:pt x="136" y="112"/>
                  <a:pt x="137" y="111"/>
                </a:cubicBezTo>
                <a:cubicBezTo>
                  <a:pt x="138" y="111"/>
                  <a:pt x="139" y="110"/>
                  <a:pt x="139" y="109"/>
                </a:cubicBezTo>
                <a:cubicBezTo>
                  <a:pt x="144" y="106"/>
                  <a:pt x="148" y="101"/>
                  <a:pt x="152" y="100"/>
                </a:cubicBezTo>
                <a:cubicBezTo>
                  <a:pt x="153" y="98"/>
                  <a:pt x="154" y="98"/>
                  <a:pt x="154" y="97"/>
                </a:cubicBezTo>
                <a:cubicBezTo>
                  <a:pt x="156" y="96"/>
                  <a:pt x="157" y="95"/>
                  <a:pt x="158" y="94"/>
                </a:cubicBezTo>
                <a:cubicBezTo>
                  <a:pt x="160" y="93"/>
                  <a:pt x="161" y="93"/>
                  <a:pt x="161" y="91"/>
                </a:cubicBezTo>
                <a:cubicBezTo>
                  <a:pt x="163" y="90"/>
                  <a:pt x="160" y="93"/>
                  <a:pt x="161" y="92"/>
                </a:cubicBezTo>
                <a:cubicBezTo>
                  <a:pt x="163" y="92"/>
                  <a:pt x="163" y="91"/>
                  <a:pt x="164" y="91"/>
                </a:cubicBezTo>
                <a:cubicBezTo>
                  <a:pt x="164" y="90"/>
                  <a:pt x="165" y="90"/>
                  <a:pt x="166" y="89"/>
                </a:cubicBezTo>
                <a:cubicBezTo>
                  <a:pt x="166" y="89"/>
                  <a:pt x="165" y="90"/>
                  <a:pt x="165" y="90"/>
                </a:cubicBezTo>
                <a:cubicBezTo>
                  <a:pt x="171" y="86"/>
                  <a:pt x="178" y="81"/>
                  <a:pt x="182" y="77"/>
                </a:cubicBezTo>
                <a:cubicBezTo>
                  <a:pt x="181" y="78"/>
                  <a:pt x="178" y="80"/>
                  <a:pt x="177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7" y="80"/>
                  <a:pt x="176" y="81"/>
                  <a:pt x="176" y="81"/>
                </a:cubicBezTo>
                <a:cubicBezTo>
                  <a:pt x="174" y="82"/>
                  <a:pt x="175" y="81"/>
                  <a:pt x="175" y="80"/>
                </a:cubicBezTo>
                <a:cubicBezTo>
                  <a:pt x="178" y="79"/>
                  <a:pt x="181" y="78"/>
                  <a:pt x="181" y="76"/>
                </a:cubicBezTo>
                <a:cubicBezTo>
                  <a:pt x="182" y="76"/>
                  <a:pt x="183" y="75"/>
                  <a:pt x="184" y="75"/>
                </a:cubicBezTo>
                <a:cubicBezTo>
                  <a:pt x="184" y="76"/>
                  <a:pt x="182" y="76"/>
                  <a:pt x="183" y="76"/>
                </a:cubicBezTo>
                <a:cubicBezTo>
                  <a:pt x="184" y="76"/>
                  <a:pt x="184" y="75"/>
                  <a:pt x="185" y="74"/>
                </a:cubicBezTo>
                <a:cubicBezTo>
                  <a:pt x="185" y="74"/>
                  <a:pt x="185" y="75"/>
                  <a:pt x="185" y="74"/>
                </a:cubicBezTo>
                <a:cubicBezTo>
                  <a:pt x="186" y="74"/>
                  <a:pt x="186" y="74"/>
                  <a:pt x="185" y="76"/>
                </a:cubicBezTo>
                <a:cubicBezTo>
                  <a:pt x="184" y="76"/>
                  <a:pt x="184" y="76"/>
                  <a:pt x="182" y="77"/>
                </a:cubicBezTo>
                <a:cubicBezTo>
                  <a:pt x="184" y="76"/>
                  <a:pt x="182" y="78"/>
                  <a:pt x="183" y="78"/>
                </a:cubicBezTo>
                <a:cubicBezTo>
                  <a:pt x="184" y="77"/>
                  <a:pt x="185" y="77"/>
                  <a:pt x="185" y="76"/>
                </a:cubicBezTo>
                <a:cubicBezTo>
                  <a:pt x="186" y="75"/>
                  <a:pt x="189" y="72"/>
                  <a:pt x="191" y="70"/>
                </a:cubicBezTo>
                <a:cubicBezTo>
                  <a:pt x="190" y="71"/>
                  <a:pt x="192" y="70"/>
                  <a:pt x="193" y="70"/>
                </a:cubicBezTo>
                <a:cubicBezTo>
                  <a:pt x="193" y="69"/>
                  <a:pt x="196" y="68"/>
                  <a:pt x="197" y="67"/>
                </a:cubicBezTo>
                <a:cubicBezTo>
                  <a:pt x="197" y="67"/>
                  <a:pt x="196" y="68"/>
                  <a:pt x="197" y="68"/>
                </a:cubicBezTo>
                <a:cubicBezTo>
                  <a:pt x="198" y="67"/>
                  <a:pt x="198" y="66"/>
                  <a:pt x="199" y="65"/>
                </a:cubicBezTo>
                <a:cubicBezTo>
                  <a:pt x="199" y="66"/>
                  <a:pt x="201" y="64"/>
                  <a:pt x="201" y="64"/>
                </a:cubicBezTo>
                <a:cubicBezTo>
                  <a:pt x="201" y="65"/>
                  <a:pt x="203" y="64"/>
                  <a:pt x="203" y="64"/>
                </a:cubicBezTo>
                <a:cubicBezTo>
                  <a:pt x="204" y="64"/>
                  <a:pt x="204" y="63"/>
                  <a:pt x="204" y="63"/>
                </a:cubicBezTo>
                <a:cubicBezTo>
                  <a:pt x="204" y="63"/>
                  <a:pt x="203" y="64"/>
                  <a:pt x="203" y="63"/>
                </a:cubicBezTo>
                <a:cubicBezTo>
                  <a:pt x="205" y="63"/>
                  <a:pt x="206" y="62"/>
                  <a:pt x="206" y="61"/>
                </a:cubicBezTo>
                <a:cubicBezTo>
                  <a:pt x="207" y="61"/>
                  <a:pt x="205" y="62"/>
                  <a:pt x="206" y="61"/>
                </a:cubicBezTo>
                <a:cubicBezTo>
                  <a:pt x="208" y="60"/>
                  <a:pt x="208" y="61"/>
                  <a:pt x="209" y="60"/>
                </a:cubicBezTo>
                <a:cubicBezTo>
                  <a:pt x="209" y="59"/>
                  <a:pt x="209" y="59"/>
                  <a:pt x="209" y="59"/>
                </a:cubicBezTo>
                <a:cubicBezTo>
                  <a:pt x="209" y="60"/>
                  <a:pt x="206" y="61"/>
                  <a:pt x="205" y="61"/>
                </a:cubicBezTo>
                <a:cubicBezTo>
                  <a:pt x="206" y="61"/>
                  <a:pt x="205" y="61"/>
                  <a:pt x="205" y="60"/>
                </a:cubicBezTo>
                <a:cubicBezTo>
                  <a:pt x="206" y="60"/>
                  <a:pt x="207" y="59"/>
                  <a:pt x="208" y="59"/>
                </a:cubicBezTo>
                <a:cubicBezTo>
                  <a:pt x="208" y="58"/>
                  <a:pt x="207" y="59"/>
                  <a:pt x="206" y="59"/>
                </a:cubicBezTo>
                <a:cubicBezTo>
                  <a:pt x="209" y="58"/>
                  <a:pt x="209" y="58"/>
                  <a:pt x="210" y="58"/>
                </a:cubicBezTo>
                <a:cubicBezTo>
                  <a:pt x="212" y="56"/>
                  <a:pt x="214" y="56"/>
                  <a:pt x="215" y="56"/>
                </a:cubicBezTo>
                <a:cubicBezTo>
                  <a:pt x="215" y="56"/>
                  <a:pt x="214" y="57"/>
                  <a:pt x="214" y="57"/>
                </a:cubicBezTo>
                <a:cubicBezTo>
                  <a:pt x="216" y="56"/>
                  <a:pt x="217" y="56"/>
                  <a:pt x="219" y="55"/>
                </a:cubicBezTo>
                <a:cubicBezTo>
                  <a:pt x="219" y="54"/>
                  <a:pt x="219" y="54"/>
                  <a:pt x="220" y="54"/>
                </a:cubicBezTo>
                <a:cubicBezTo>
                  <a:pt x="220" y="54"/>
                  <a:pt x="218" y="55"/>
                  <a:pt x="220" y="54"/>
                </a:cubicBezTo>
                <a:cubicBezTo>
                  <a:pt x="220" y="54"/>
                  <a:pt x="221" y="54"/>
                  <a:pt x="222" y="53"/>
                </a:cubicBezTo>
                <a:cubicBezTo>
                  <a:pt x="222" y="53"/>
                  <a:pt x="222" y="53"/>
                  <a:pt x="222" y="52"/>
                </a:cubicBezTo>
                <a:cubicBezTo>
                  <a:pt x="221" y="53"/>
                  <a:pt x="220" y="54"/>
                  <a:pt x="220" y="53"/>
                </a:cubicBezTo>
                <a:cubicBezTo>
                  <a:pt x="221" y="52"/>
                  <a:pt x="222" y="52"/>
                  <a:pt x="223" y="52"/>
                </a:cubicBezTo>
                <a:cubicBezTo>
                  <a:pt x="222" y="51"/>
                  <a:pt x="221" y="52"/>
                  <a:pt x="221" y="52"/>
                </a:cubicBezTo>
                <a:cubicBezTo>
                  <a:pt x="222" y="52"/>
                  <a:pt x="222" y="51"/>
                  <a:pt x="222" y="51"/>
                </a:cubicBezTo>
                <a:cubicBezTo>
                  <a:pt x="223" y="51"/>
                  <a:pt x="224" y="51"/>
                  <a:pt x="223" y="51"/>
                </a:cubicBezTo>
                <a:cubicBezTo>
                  <a:pt x="224" y="51"/>
                  <a:pt x="225" y="51"/>
                  <a:pt x="226" y="50"/>
                </a:cubicBezTo>
                <a:cubicBezTo>
                  <a:pt x="227" y="50"/>
                  <a:pt x="227" y="50"/>
                  <a:pt x="229" y="49"/>
                </a:cubicBezTo>
                <a:cubicBezTo>
                  <a:pt x="230" y="48"/>
                  <a:pt x="228" y="49"/>
                  <a:pt x="229" y="48"/>
                </a:cubicBezTo>
                <a:cubicBezTo>
                  <a:pt x="231" y="48"/>
                  <a:pt x="228" y="49"/>
                  <a:pt x="230" y="49"/>
                </a:cubicBezTo>
                <a:cubicBezTo>
                  <a:pt x="232" y="48"/>
                  <a:pt x="235" y="47"/>
                  <a:pt x="237" y="45"/>
                </a:cubicBezTo>
                <a:cubicBezTo>
                  <a:pt x="237" y="46"/>
                  <a:pt x="239" y="44"/>
                  <a:pt x="240" y="44"/>
                </a:cubicBezTo>
                <a:cubicBezTo>
                  <a:pt x="241" y="43"/>
                  <a:pt x="241" y="44"/>
                  <a:pt x="242" y="43"/>
                </a:cubicBezTo>
                <a:cubicBezTo>
                  <a:pt x="243" y="42"/>
                  <a:pt x="244" y="41"/>
                  <a:pt x="245" y="40"/>
                </a:cubicBezTo>
                <a:cubicBezTo>
                  <a:pt x="245" y="41"/>
                  <a:pt x="246" y="40"/>
                  <a:pt x="247" y="40"/>
                </a:cubicBezTo>
                <a:cubicBezTo>
                  <a:pt x="248" y="41"/>
                  <a:pt x="245" y="41"/>
                  <a:pt x="246" y="41"/>
                </a:cubicBezTo>
                <a:cubicBezTo>
                  <a:pt x="247" y="41"/>
                  <a:pt x="250" y="39"/>
                  <a:pt x="250" y="39"/>
                </a:cubicBezTo>
                <a:cubicBezTo>
                  <a:pt x="250" y="39"/>
                  <a:pt x="248" y="40"/>
                  <a:pt x="248" y="39"/>
                </a:cubicBezTo>
                <a:cubicBezTo>
                  <a:pt x="251" y="38"/>
                  <a:pt x="255" y="37"/>
                  <a:pt x="257" y="35"/>
                </a:cubicBezTo>
                <a:cubicBezTo>
                  <a:pt x="260" y="34"/>
                  <a:pt x="263" y="34"/>
                  <a:pt x="264" y="32"/>
                </a:cubicBezTo>
                <a:cubicBezTo>
                  <a:pt x="265" y="32"/>
                  <a:pt x="265" y="33"/>
                  <a:pt x="266" y="32"/>
                </a:cubicBezTo>
                <a:cubicBezTo>
                  <a:pt x="266" y="32"/>
                  <a:pt x="266" y="32"/>
                  <a:pt x="265" y="32"/>
                </a:cubicBezTo>
                <a:cubicBezTo>
                  <a:pt x="267" y="30"/>
                  <a:pt x="267" y="30"/>
                  <a:pt x="267" y="30"/>
                </a:cubicBezTo>
                <a:cubicBezTo>
                  <a:pt x="268" y="31"/>
                  <a:pt x="271" y="28"/>
                  <a:pt x="272" y="29"/>
                </a:cubicBezTo>
                <a:cubicBezTo>
                  <a:pt x="271" y="29"/>
                  <a:pt x="270" y="30"/>
                  <a:pt x="270" y="30"/>
                </a:cubicBezTo>
                <a:cubicBezTo>
                  <a:pt x="272" y="29"/>
                  <a:pt x="273" y="30"/>
                  <a:pt x="274" y="29"/>
                </a:cubicBezTo>
                <a:cubicBezTo>
                  <a:pt x="273" y="28"/>
                  <a:pt x="275" y="28"/>
                  <a:pt x="276" y="27"/>
                </a:cubicBezTo>
                <a:cubicBezTo>
                  <a:pt x="277" y="27"/>
                  <a:pt x="275" y="28"/>
                  <a:pt x="277" y="28"/>
                </a:cubicBezTo>
                <a:cubicBezTo>
                  <a:pt x="277" y="27"/>
                  <a:pt x="277" y="27"/>
                  <a:pt x="278" y="27"/>
                </a:cubicBezTo>
                <a:cubicBezTo>
                  <a:pt x="278" y="28"/>
                  <a:pt x="274" y="29"/>
                  <a:pt x="275" y="29"/>
                </a:cubicBezTo>
                <a:cubicBezTo>
                  <a:pt x="277" y="28"/>
                  <a:pt x="280" y="28"/>
                  <a:pt x="281" y="27"/>
                </a:cubicBezTo>
                <a:cubicBezTo>
                  <a:pt x="281" y="27"/>
                  <a:pt x="281" y="27"/>
                  <a:pt x="282" y="27"/>
                </a:cubicBezTo>
                <a:cubicBezTo>
                  <a:pt x="283" y="26"/>
                  <a:pt x="285" y="26"/>
                  <a:pt x="285" y="25"/>
                </a:cubicBezTo>
                <a:cubicBezTo>
                  <a:pt x="284" y="25"/>
                  <a:pt x="283" y="26"/>
                  <a:pt x="282" y="26"/>
                </a:cubicBezTo>
                <a:cubicBezTo>
                  <a:pt x="285" y="24"/>
                  <a:pt x="286" y="24"/>
                  <a:pt x="288" y="23"/>
                </a:cubicBezTo>
                <a:cubicBezTo>
                  <a:pt x="288" y="23"/>
                  <a:pt x="287" y="24"/>
                  <a:pt x="288" y="24"/>
                </a:cubicBezTo>
                <a:cubicBezTo>
                  <a:pt x="286" y="24"/>
                  <a:pt x="285" y="25"/>
                  <a:pt x="286" y="25"/>
                </a:cubicBezTo>
                <a:cubicBezTo>
                  <a:pt x="287" y="24"/>
                  <a:pt x="289" y="24"/>
                  <a:pt x="290" y="23"/>
                </a:cubicBezTo>
                <a:cubicBezTo>
                  <a:pt x="290" y="23"/>
                  <a:pt x="290" y="23"/>
                  <a:pt x="289" y="23"/>
                </a:cubicBezTo>
                <a:cubicBezTo>
                  <a:pt x="290" y="22"/>
                  <a:pt x="291" y="22"/>
                  <a:pt x="292" y="21"/>
                </a:cubicBezTo>
                <a:cubicBezTo>
                  <a:pt x="294" y="21"/>
                  <a:pt x="293" y="22"/>
                  <a:pt x="293" y="22"/>
                </a:cubicBezTo>
                <a:cubicBezTo>
                  <a:pt x="296" y="20"/>
                  <a:pt x="300" y="19"/>
                  <a:pt x="302" y="18"/>
                </a:cubicBezTo>
                <a:cubicBezTo>
                  <a:pt x="303" y="18"/>
                  <a:pt x="302" y="19"/>
                  <a:pt x="302" y="19"/>
                </a:cubicBezTo>
                <a:cubicBezTo>
                  <a:pt x="305" y="19"/>
                  <a:pt x="303" y="18"/>
                  <a:pt x="305" y="18"/>
                </a:cubicBezTo>
                <a:cubicBezTo>
                  <a:pt x="305" y="18"/>
                  <a:pt x="304" y="18"/>
                  <a:pt x="305" y="18"/>
                </a:cubicBezTo>
                <a:cubicBezTo>
                  <a:pt x="306" y="18"/>
                  <a:pt x="307" y="17"/>
                  <a:pt x="307" y="17"/>
                </a:cubicBezTo>
                <a:cubicBezTo>
                  <a:pt x="306" y="17"/>
                  <a:pt x="305" y="18"/>
                  <a:pt x="304" y="18"/>
                </a:cubicBezTo>
                <a:cubicBezTo>
                  <a:pt x="304" y="17"/>
                  <a:pt x="304" y="17"/>
                  <a:pt x="303" y="17"/>
                </a:cubicBezTo>
                <a:cubicBezTo>
                  <a:pt x="305" y="16"/>
                  <a:pt x="307" y="16"/>
                  <a:pt x="310" y="15"/>
                </a:cubicBezTo>
                <a:cubicBezTo>
                  <a:pt x="312" y="14"/>
                  <a:pt x="310" y="14"/>
                  <a:pt x="310" y="14"/>
                </a:cubicBezTo>
                <a:cubicBezTo>
                  <a:pt x="312" y="14"/>
                  <a:pt x="311" y="14"/>
                  <a:pt x="312" y="14"/>
                </a:cubicBezTo>
                <a:cubicBezTo>
                  <a:pt x="310" y="16"/>
                  <a:pt x="308" y="16"/>
                  <a:pt x="306" y="17"/>
                </a:cubicBezTo>
                <a:cubicBezTo>
                  <a:pt x="307" y="17"/>
                  <a:pt x="307" y="17"/>
                  <a:pt x="309" y="17"/>
                </a:cubicBezTo>
                <a:cubicBezTo>
                  <a:pt x="308" y="17"/>
                  <a:pt x="307" y="18"/>
                  <a:pt x="308" y="18"/>
                </a:cubicBezTo>
                <a:cubicBezTo>
                  <a:pt x="307" y="18"/>
                  <a:pt x="305" y="19"/>
                  <a:pt x="305" y="19"/>
                </a:cubicBezTo>
                <a:cubicBezTo>
                  <a:pt x="306" y="20"/>
                  <a:pt x="309" y="18"/>
                  <a:pt x="308" y="18"/>
                </a:cubicBezTo>
                <a:cubicBezTo>
                  <a:pt x="309" y="18"/>
                  <a:pt x="312" y="17"/>
                  <a:pt x="312" y="17"/>
                </a:cubicBezTo>
                <a:cubicBezTo>
                  <a:pt x="311" y="16"/>
                  <a:pt x="310" y="17"/>
                  <a:pt x="309" y="17"/>
                </a:cubicBezTo>
                <a:cubicBezTo>
                  <a:pt x="310" y="17"/>
                  <a:pt x="309" y="17"/>
                  <a:pt x="309" y="17"/>
                </a:cubicBezTo>
                <a:cubicBezTo>
                  <a:pt x="313" y="15"/>
                  <a:pt x="323" y="14"/>
                  <a:pt x="323" y="12"/>
                </a:cubicBezTo>
                <a:cubicBezTo>
                  <a:pt x="323" y="12"/>
                  <a:pt x="321" y="13"/>
                  <a:pt x="322" y="12"/>
                </a:cubicBezTo>
                <a:cubicBezTo>
                  <a:pt x="322" y="12"/>
                  <a:pt x="324" y="11"/>
                  <a:pt x="324" y="11"/>
                </a:cubicBezTo>
                <a:cubicBezTo>
                  <a:pt x="322" y="12"/>
                  <a:pt x="320" y="12"/>
                  <a:pt x="319" y="13"/>
                </a:cubicBezTo>
                <a:cubicBezTo>
                  <a:pt x="317" y="13"/>
                  <a:pt x="316" y="14"/>
                  <a:pt x="314" y="14"/>
                </a:cubicBezTo>
                <a:cubicBezTo>
                  <a:pt x="315" y="14"/>
                  <a:pt x="316" y="14"/>
                  <a:pt x="317" y="13"/>
                </a:cubicBezTo>
                <a:cubicBezTo>
                  <a:pt x="317" y="13"/>
                  <a:pt x="317" y="13"/>
                  <a:pt x="316" y="13"/>
                </a:cubicBezTo>
                <a:cubicBezTo>
                  <a:pt x="318" y="12"/>
                  <a:pt x="318" y="12"/>
                  <a:pt x="319" y="12"/>
                </a:cubicBezTo>
                <a:cubicBezTo>
                  <a:pt x="319" y="12"/>
                  <a:pt x="316" y="13"/>
                  <a:pt x="318" y="13"/>
                </a:cubicBezTo>
                <a:cubicBezTo>
                  <a:pt x="320" y="12"/>
                  <a:pt x="322" y="11"/>
                  <a:pt x="321" y="11"/>
                </a:cubicBezTo>
                <a:cubicBezTo>
                  <a:pt x="320" y="11"/>
                  <a:pt x="318" y="12"/>
                  <a:pt x="319" y="11"/>
                </a:cubicBezTo>
                <a:cubicBezTo>
                  <a:pt x="319" y="11"/>
                  <a:pt x="320" y="11"/>
                  <a:pt x="321" y="10"/>
                </a:cubicBezTo>
                <a:cubicBezTo>
                  <a:pt x="322" y="11"/>
                  <a:pt x="325" y="10"/>
                  <a:pt x="324" y="11"/>
                </a:cubicBezTo>
                <a:cubicBezTo>
                  <a:pt x="325" y="10"/>
                  <a:pt x="330" y="8"/>
                  <a:pt x="332" y="8"/>
                </a:cubicBezTo>
                <a:cubicBezTo>
                  <a:pt x="332" y="8"/>
                  <a:pt x="332" y="8"/>
                  <a:pt x="332" y="8"/>
                </a:cubicBezTo>
                <a:cubicBezTo>
                  <a:pt x="333" y="8"/>
                  <a:pt x="333" y="8"/>
                  <a:pt x="334" y="8"/>
                </a:cubicBezTo>
                <a:cubicBezTo>
                  <a:pt x="334" y="8"/>
                  <a:pt x="334" y="8"/>
                  <a:pt x="334" y="8"/>
                </a:cubicBezTo>
                <a:cubicBezTo>
                  <a:pt x="332" y="9"/>
                  <a:pt x="330" y="9"/>
                  <a:pt x="328" y="10"/>
                </a:cubicBezTo>
                <a:cubicBezTo>
                  <a:pt x="329" y="10"/>
                  <a:pt x="327" y="10"/>
                  <a:pt x="329" y="10"/>
                </a:cubicBezTo>
                <a:cubicBezTo>
                  <a:pt x="330" y="9"/>
                  <a:pt x="334" y="9"/>
                  <a:pt x="336" y="8"/>
                </a:cubicBezTo>
                <a:cubicBezTo>
                  <a:pt x="335" y="8"/>
                  <a:pt x="334" y="8"/>
                  <a:pt x="335" y="8"/>
                </a:cubicBezTo>
                <a:cubicBezTo>
                  <a:pt x="337" y="7"/>
                  <a:pt x="341" y="7"/>
                  <a:pt x="341" y="6"/>
                </a:cubicBezTo>
                <a:cubicBezTo>
                  <a:pt x="342" y="6"/>
                  <a:pt x="342" y="7"/>
                  <a:pt x="344" y="5"/>
                </a:cubicBezTo>
                <a:cubicBezTo>
                  <a:pt x="345" y="5"/>
                  <a:pt x="345" y="6"/>
                  <a:pt x="345" y="6"/>
                </a:cubicBezTo>
                <a:cubicBezTo>
                  <a:pt x="345" y="6"/>
                  <a:pt x="344" y="6"/>
                  <a:pt x="343" y="6"/>
                </a:cubicBezTo>
                <a:cubicBezTo>
                  <a:pt x="346" y="7"/>
                  <a:pt x="342" y="7"/>
                  <a:pt x="343" y="7"/>
                </a:cubicBezTo>
                <a:cubicBezTo>
                  <a:pt x="344" y="7"/>
                  <a:pt x="345" y="7"/>
                  <a:pt x="346" y="7"/>
                </a:cubicBezTo>
                <a:cubicBezTo>
                  <a:pt x="344" y="6"/>
                  <a:pt x="347" y="6"/>
                  <a:pt x="346" y="5"/>
                </a:cubicBezTo>
                <a:cubicBezTo>
                  <a:pt x="347" y="6"/>
                  <a:pt x="350" y="6"/>
                  <a:pt x="350" y="5"/>
                </a:cubicBezTo>
                <a:cubicBezTo>
                  <a:pt x="351" y="5"/>
                  <a:pt x="351" y="5"/>
                  <a:pt x="352" y="5"/>
                </a:cubicBezTo>
                <a:cubicBezTo>
                  <a:pt x="353" y="6"/>
                  <a:pt x="348" y="6"/>
                  <a:pt x="349" y="6"/>
                </a:cubicBezTo>
                <a:cubicBezTo>
                  <a:pt x="345" y="7"/>
                  <a:pt x="342" y="8"/>
                  <a:pt x="338" y="9"/>
                </a:cubicBezTo>
                <a:cubicBezTo>
                  <a:pt x="339" y="10"/>
                  <a:pt x="341" y="8"/>
                  <a:pt x="342" y="9"/>
                </a:cubicBezTo>
                <a:cubicBezTo>
                  <a:pt x="343" y="8"/>
                  <a:pt x="343" y="8"/>
                  <a:pt x="343" y="8"/>
                </a:cubicBezTo>
                <a:cubicBezTo>
                  <a:pt x="346" y="7"/>
                  <a:pt x="344" y="7"/>
                  <a:pt x="345" y="8"/>
                </a:cubicBezTo>
                <a:cubicBezTo>
                  <a:pt x="346" y="7"/>
                  <a:pt x="347" y="8"/>
                  <a:pt x="346" y="7"/>
                </a:cubicBezTo>
                <a:cubicBezTo>
                  <a:pt x="349" y="7"/>
                  <a:pt x="346" y="8"/>
                  <a:pt x="346" y="8"/>
                </a:cubicBezTo>
                <a:cubicBezTo>
                  <a:pt x="348" y="8"/>
                  <a:pt x="350" y="8"/>
                  <a:pt x="351" y="8"/>
                </a:cubicBezTo>
                <a:cubicBezTo>
                  <a:pt x="351" y="7"/>
                  <a:pt x="351" y="7"/>
                  <a:pt x="351" y="7"/>
                </a:cubicBezTo>
                <a:cubicBezTo>
                  <a:pt x="350" y="8"/>
                  <a:pt x="349" y="7"/>
                  <a:pt x="348" y="8"/>
                </a:cubicBezTo>
                <a:cubicBezTo>
                  <a:pt x="347" y="8"/>
                  <a:pt x="347" y="7"/>
                  <a:pt x="348" y="7"/>
                </a:cubicBezTo>
                <a:cubicBezTo>
                  <a:pt x="348" y="7"/>
                  <a:pt x="348" y="8"/>
                  <a:pt x="348" y="7"/>
                </a:cubicBezTo>
                <a:cubicBezTo>
                  <a:pt x="349" y="7"/>
                  <a:pt x="350" y="7"/>
                  <a:pt x="350" y="6"/>
                </a:cubicBezTo>
                <a:cubicBezTo>
                  <a:pt x="351" y="6"/>
                  <a:pt x="354" y="6"/>
                  <a:pt x="354" y="6"/>
                </a:cubicBezTo>
                <a:cubicBezTo>
                  <a:pt x="353" y="6"/>
                  <a:pt x="352" y="6"/>
                  <a:pt x="350" y="6"/>
                </a:cubicBezTo>
                <a:cubicBezTo>
                  <a:pt x="351" y="5"/>
                  <a:pt x="353" y="6"/>
                  <a:pt x="353" y="5"/>
                </a:cubicBezTo>
                <a:cubicBezTo>
                  <a:pt x="354" y="6"/>
                  <a:pt x="360" y="5"/>
                  <a:pt x="359" y="4"/>
                </a:cubicBezTo>
                <a:cubicBezTo>
                  <a:pt x="361" y="4"/>
                  <a:pt x="360" y="5"/>
                  <a:pt x="362" y="4"/>
                </a:cubicBezTo>
                <a:cubicBezTo>
                  <a:pt x="362" y="4"/>
                  <a:pt x="362" y="4"/>
                  <a:pt x="362" y="4"/>
                </a:cubicBezTo>
                <a:cubicBezTo>
                  <a:pt x="363" y="4"/>
                  <a:pt x="363" y="3"/>
                  <a:pt x="364" y="3"/>
                </a:cubicBezTo>
                <a:cubicBezTo>
                  <a:pt x="365" y="3"/>
                  <a:pt x="366" y="3"/>
                  <a:pt x="367" y="3"/>
                </a:cubicBezTo>
                <a:cubicBezTo>
                  <a:pt x="365" y="4"/>
                  <a:pt x="362" y="5"/>
                  <a:pt x="362" y="6"/>
                </a:cubicBezTo>
                <a:cubicBezTo>
                  <a:pt x="363" y="5"/>
                  <a:pt x="363" y="5"/>
                  <a:pt x="363" y="5"/>
                </a:cubicBezTo>
                <a:cubicBezTo>
                  <a:pt x="364" y="5"/>
                  <a:pt x="365" y="4"/>
                  <a:pt x="367" y="5"/>
                </a:cubicBezTo>
                <a:cubicBezTo>
                  <a:pt x="366" y="5"/>
                  <a:pt x="367" y="5"/>
                  <a:pt x="368" y="5"/>
                </a:cubicBezTo>
                <a:cubicBezTo>
                  <a:pt x="369" y="4"/>
                  <a:pt x="371" y="5"/>
                  <a:pt x="371" y="5"/>
                </a:cubicBezTo>
                <a:cubicBezTo>
                  <a:pt x="372" y="5"/>
                  <a:pt x="373" y="4"/>
                  <a:pt x="372" y="4"/>
                </a:cubicBezTo>
                <a:cubicBezTo>
                  <a:pt x="372" y="4"/>
                  <a:pt x="369" y="5"/>
                  <a:pt x="370" y="4"/>
                </a:cubicBezTo>
                <a:cubicBezTo>
                  <a:pt x="371" y="4"/>
                  <a:pt x="373" y="4"/>
                  <a:pt x="372" y="3"/>
                </a:cubicBezTo>
                <a:cubicBezTo>
                  <a:pt x="372" y="4"/>
                  <a:pt x="369" y="4"/>
                  <a:pt x="370" y="3"/>
                </a:cubicBezTo>
                <a:cubicBezTo>
                  <a:pt x="372" y="2"/>
                  <a:pt x="373" y="3"/>
                  <a:pt x="374" y="2"/>
                </a:cubicBezTo>
                <a:cubicBezTo>
                  <a:pt x="375" y="2"/>
                  <a:pt x="375" y="2"/>
                  <a:pt x="375" y="3"/>
                </a:cubicBezTo>
                <a:cubicBezTo>
                  <a:pt x="376" y="2"/>
                  <a:pt x="379" y="2"/>
                  <a:pt x="380" y="2"/>
                </a:cubicBezTo>
                <a:cubicBezTo>
                  <a:pt x="382" y="2"/>
                  <a:pt x="383" y="1"/>
                  <a:pt x="385" y="1"/>
                </a:cubicBezTo>
                <a:cubicBezTo>
                  <a:pt x="385" y="1"/>
                  <a:pt x="387" y="1"/>
                  <a:pt x="387" y="1"/>
                </a:cubicBezTo>
                <a:cubicBezTo>
                  <a:pt x="388" y="1"/>
                  <a:pt x="388" y="1"/>
                  <a:pt x="389" y="1"/>
                </a:cubicBezTo>
                <a:cubicBezTo>
                  <a:pt x="389" y="0"/>
                  <a:pt x="392" y="1"/>
                  <a:pt x="394" y="0"/>
                </a:cubicBezTo>
                <a:cubicBezTo>
                  <a:pt x="394" y="1"/>
                  <a:pt x="394" y="1"/>
                  <a:pt x="395" y="1"/>
                </a:cubicBezTo>
                <a:cubicBezTo>
                  <a:pt x="397" y="1"/>
                  <a:pt x="395" y="1"/>
                  <a:pt x="397" y="1"/>
                </a:cubicBezTo>
                <a:cubicBezTo>
                  <a:pt x="396" y="1"/>
                  <a:pt x="396" y="1"/>
                  <a:pt x="397" y="1"/>
                </a:cubicBezTo>
                <a:cubicBezTo>
                  <a:pt x="398" y="1"/>
                  <a:pt x="398" y="1"/>
                  <a:pt x="399" y="1"/>
                </a:cubicBezTo>
                <a:cubicBezTo>
                  <a:pt x="400" y="1"/>
                  <a:pt x="398" y="1"/>
                  <a:pt x="399" y="0"/>
                </a:cubicBezTo>
                <a:cubicBezTo>
                  <a:pt x="401" y="0"/>
                  <a:pt x="404" y="0"/>
                  <a:pt x="406" y="0"/>
                </a:cubicBezTo>
                <a:cubicBezTo>
                  <a:pt x="405" y="0"/>
                  <a:pt x="405" y="0"/>
                  <a:pt x="406" y="0"/>
                </a:cubicBezTo>
                <a:cubicBezTo>
                  <a:pt x="407" y="0"/>
                  <a:pt x="409" y="0"/>
                  <a:pt x="409" y="1"/>
                </a:cubicBezTo>
                <a:cubicBezTo>
                  <a:pt x="411" y="0"/>
                  <a:pt x="414" y="0"/>
                  <a:pt x="416" y="0"/>
                </a:cubicBezTo>
                <a:cubicBezTo>
                  <a:pt x="417" y="0"/>
                  <a:pt x="418" y="0"/>
                  <a:pt x="419" y="0"/>
                </a:cubicBezTo>
                <a:cubicBezTo>
                  <a:pt x="420" y="0"/>
                  <a:pt x="421" y="0"/>
                  <a:pt x="421" y="0"/>
                </a:cubicBezTo>
                <a:cubicBezTo>
                  <a:pt x="422" y="0"/>
                  <a:pt x="422" y="0"/>
                  <a:pt x="423" y="0"/>
                </a:cubicBezTo>
                <a:cubicBezTo>
                  <a:pt x="423" y="0"/>
                  <a:pt x="421" y="0"/>
                  <a:pt x="420" y="0"/>
                </a:cubicBezTo>
                <a:cubicBezTo>
                  <a:pt x="421" y="1"/>
                  <a:pt x="420" y="1"/>
                  <a:pt x="419" y="2"/>
                </a:cubicBezTo>
                <a:cubicBezTo>
                  <a:pt x="421" y="2"/>
                  <a:pt x="422" y="2"/>
                  <a:pt x="423" y="1"/>
                </a:cubicBezTo>
                <a:cubicBezTo>
                  <a:pt x="425" y="2"/>
                  <a:pt x="427" y="2"/>
                  <a:pt x="429" y="1"/>
                </a:cubicBezTo>
                <a:cubicBezTo>
                  <a:pt x="431" y="2"/>
                  <a:pt x="429" y="2"/>
                  <a:pt x="430" y="2"/>
                </a:cubicBezTo>
                <a:cubicBezTo>
                  <a:pt x="431" y="2"/>
                  <a:pt x="430" y="2"/>
                  <a:pt x="431" y="2"/>
                </a:cubicBezTo>
                <a:cubicBezTo>
                  <a:pt x="433" y="2"/>
                  <a:pt x="439" y="2"/>
                  <a:pt x="443" y="3"/>
                </a:cubicBezTo>
                <a:cubicBezTo>
                  <a:pt x="442" y="2"/>
                  <a:pt x="441" y="2"/>
                  <a:pt x="440" y="2"/>
                </a:cubicBezTo>
                <a:cubicBezTo>
                  <a:pt x="440" y="2"/>
                  <a:pt x="439" y="1"/>
                  <a:pt x="438" y="2"/>
                </a:cubicBezTo>
                <a:cubicBezTo>
                  <a:pt x="439" y="2"/>
                  <a:pt x="439" y="2"/>
                  <a:pt x="439" y="2"/>
                </a:cubicBezTo>
                <a:cubicBezTo>
                  <a:pt x="436" y="2"/>
                  <a:pt x="434" y="1"/>
                  <a:pt x="431" y="1"/>
                </a:cubicBezTo>
                <a:cubicBezTo>
                  <a:pt x="432" y="1"/>
                  <a:pt x="434" y="1"/>
                  <a:pt x="432" y="1"/>
                </a:cubicBezTo>
                <a:cubicBezTo>
                  <a:pt x="433" y="0"/>
                  <a:pt x="434" y="1"/>
                  <a:pt x="435" y="1"/>
                </a:cubicBezTo>
                <a:cubicBezTo>
                  <a:pt x="436" y="1"/>
                  <a:pt x="439" y="1"/>
                  <a:pt x="441" y="1"/>
                </a:cubicBezTo>
                <a:cubicBezTo>
                  <a:pt x="441" y="1"/>
                  <a:pt x="440" y="1"/>
                  <a:pt x="441" y="1"/>
                </a:cubicBezTo>
                <a:cubicBezTo>
                  <a:pt x="442" y="2"/>
                  <a:pt x="443" y="1"/>
                  <a:pt x="4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446" y="1"/>
                  <a:pt x="449" y="1"/>
                  <a:pt x="453" y="2"/>
                </a:cubicBezTo>
                <a:cubicBezTo>
                  <a:pt x="454" y="2"/>
                  <a:pt x="453" y="2"/>
                  <a:pt x="454" y="2"/>
                </a:cubicBezTo>
                <a:cubicBezTo>
                  <a:pt x="456" y="2"/>
                  <a:pt x="456" y="2"/>
                  <a:pt x="456" y="2"/>
                </a:cubicBezTo>
                <a:cubicBezTo>
                  <a:pt x="456" y="3"/>
                  <a:pt x="456" y="3"/>
                  <a:pt x="456" y="3"/>
                </a:cubicBezTo>
                <a:cubicBezTo>
                  <a:pt x="457" y="3"/>
                  <a:pt x="457" y="3"/>
                  <a:pt x="458" y="3"/>
                </a:cubicBezTo>
                <a:cubicBezTo>
                  <a:pt x="458" y="3"/>
                  <a:pt x="457" y="2"/>
                  <a:pt x="457" y="2"/>
                </a:cubicBezTo>
                <a:cubicBezTo>
                  <a:pt x="458" y="3"/>
                  <a:pt x="460" y="2"/>
                  <a:pt x="460" y="3"/>
                </a:cubicBezTo>
                <a:cubicBezTo>
                  <a:pt x="460" y="3"/>
                  <a:pt x="459" y="3"/>
                  <a:pt x="460" y="3"/>
                </a:cubicBezTo>
                <a:cubicBezTo>
                  <a:pt x="461" y="3"/>
                  <a:pt x="461" y="3"/>
                  <a:pt x="462" y="3"/>
                </a:cubicBezTo>
                <a:cubicBezTo>
                  <a:pt x="462" y="3"/>
                  <a:pt x="462" y="3"/>
                  <a:pt x="462" y="3"/>
                </a:cubicBezTo>
                <a:cubicBezTo>
                  <a:pt x="464" y="4"/>
                  <a:pt x="466" y="3"/>
                  <a:pt x="468" y="4"/>
                </a:cubicBezTo>
                <a:cubicBezTo>
                  <a:pt x="468" y="4"/>
                  <a:pt x="466" y="4"/>
                  <a:pt x="467" y="4"/>
                </a:cubicBezTo>
                <a:cubicBezTo>
                  <a:pt x="471" y="5"/>
                  <a:pt x="478" y="5"/>
                  <a:pt x="483" y="8"/>
                </a:cubicBezTo>
                <a:cubicBezTo>
                  <a:pt x="484" y="7"/>
                  <a:pt x="482" y="7"/>
                  <a:pt x="483" y="7"/>
                </a:cubicBezTo>
                <a:cubicBezTo>
                  <a:pt x="485" y="7"/>
                  <a:pt x="483" y="7"/>
                  <a:pt x="484" y="8"/>
                </a:cubicBezTo>
                <a:cubicBezTo>
                  <a:pt x="486" y="8"/>
                  <a:pt x="484" y="7"/>
                  <a:pt x="486" y="7"/>
                </a:cubicBezTo>
                <a:cubicBezTo>
                  <a:pt x="486" y="8"/>
                  <a:pt x="485" y="8"/>
                  <a:pt x="487" y="8"/>
                </a:cubicBezTo>
                <a:cubicBezTo>
                  <a:pt x="488" y="8"/>
                  <a:pt x="490" y="9"/>
                  <a:pt x="491" y="9"/>
                </a:cubicBezTo>
                <a:cubicBezTo>
                  <a:pt x="491" y="9"/>
                  <a:pt x="491" y="9"/>
                  <a:pt x="491" y="8"/>
                </a:cubicBezTo>
                <a:cubicBezTo>
                  <a:pt x="491" y="9"/>
                  <a:pt x="492" y="9"/>
                  <a:pt x="492" y="9"/>
                </a:cubicBezTo>
                <a:cubicBezTo>
                  <a:pt x="495" y="10"/>
                  <a:pt x="497" y="9"/>
                  <a:pt x="498" y="10"/>
                </a:cubicBezTo>
                <a:cubicBezTo>
                  <a:pt x="498" y="11"/>
                  <a:pt x="496" y="10"/>
                  <a:pt x="495" y="10"/>
                </a:cubicBezTo>
                <a:cubicBezTo>
                  <a:pt x="495" y="10"/>
                  <a:pt x="495" y="10"/>
                  <a:pt x="495" y="10"/>
                </a:cubicBezTo>
                <a:cubicBezTo>
                  <a:pt x="497" y="11"/>
                  <a:pt x="500" y="11"/>
                  <a:pt x="502" y="12"/>
                </a:cubicBezTo>
                <a:cubicBezTo>
                  <a:pt x="501" y="11"/>
                  <a:pt x="500" y="11"/>
                  <a:pt x="498" y="10"/>
                </a:cubicBezTo>
                <a:cubicBezTo>
                  <a:pt x="499" y="10"/>
                  <a:pt x="498" y="10"/>
                  <a:pt x="499" y="10"/>
                </a:cubicBezTo>
                <a:cubicBezTo>
                  <a:pt x="501" y="11"/>
                  <a:pt x="500" y="10"/>
                  <a:pt x="502" y="11"/>
                </a:cubicBezTo>
                <a:cubicBezTo>
                  <a:pt x="502" y="11"/>
                  <a:pt x="504" y="12"/>
                  <a:pt x="505" y="12"/>
                </a:cubicBezTo>
                <a:cubicBezTo>
                  <a:pt x="505" y="12"/>
                  <a:pt x="504" y="12"/>
                  <a:pt x="504" y="11"/>
                </a:cubicBezTo>
                <a:cubicBezTo>
                  <a:pt x="505" y="12"/>
                  <a:pt x="506" y="12"/>
                  <a:pt x="507" y="13"/>
                </a:cubicBezTo>
                <a:cubicBezTo>
                  <a:pt x="507" y="12"/>
                  <a:pt x="510" y="13"/>
                  <a:pt x="510" y="13"/>
                </a:cubicBezTo>
                <a:cubicBezTo>
                  <a:pt x="512" y="13"/>
                  <a:pt x="515" y="15"/>
                  <a:pt x="517" y="15"/>
                </a:cubicBezTo>
                <a:cubicBezTo>
                  <a:pt x="519" y="16"/>
                  <a:pt x="519" y="15"/>
                  <a:pt x="520" y="15"/>
                </a:cubicBezTo>
                <a:cubicBezTo>
                  <a:pt x="519" y="16"/>
                  <a:pt x="521" y="16"/>
                  <a:pt x="522" y="17"/>
                </a:cubicBezTo>
                <a:cubicBezTo>
                  <a:pt x="525" y="17"/>
                  <a:pt x="528" y="19"/>
                  <a:pt x="530" y="18"/>
                </a:cubicBezTo>
                <a:cubicBezTo>
                  <a:pt x="530" y="19"/>
                  <a:pt x="532" y="19"/>
                  <a:pt x="533" y="19"/>
                </a:cubicBezTo>
                <a:cubicBezTo>
                  <a:pt x="531" y="20"/>
                  <a:pt x="539" y="22"/>
                  <a:pt x="541" y="22"/>
                </a:cubicBezTo>
                <a:cubicBezTo>
                  <a:pt x="541" y="23"/>
                  <a:pt x="538" y="22"/>
                  <a:pt x="538" y="22"/>
                </a:cubicBezTo>
                <a:cubicBezTo>
                  <a:pt x="539" y="23"/>
                  <a:pt x="540" y="23"/>
                  <a:pt x="541" y="24"/>
                </a:cubicBezTo>
                <a:cubicBezTo>
                  <a:pt x="540" y="23"/>
                  <a:pt x="541" y="24"/>
                  <a:pt x="542" y="24"/>
                </a:cubicBezTo>
                <a:cubicBezTo>
                  <a:pt x="542" y="23"/>
                  <a:pt x="543" y="23"/>
                  <a:pt x="543" y="23"/>
                </a:cubicBezTo>
                <a:cubicBezTo>
                  <a:pt x="545" y="24"/>
                  <a:pt x="542" y="24"/>
                  <a:pt x="543" y="24"/>
                </a:cubicBezTo>
                <a:cubicBezTo>
                  <a:pt x="544" y="25"/>
                  <a:pt x="546" y="26"/>
                  <a:pt x="545" y="26"/>
                </a:cubicBezTo>
                <a:cubicBezTo>
                  <a:pt x="546" y="26"/>
                  <a:pt x="546" y="26"/>
                  <a:pt x="547" y="26"/>
                </a:cubicBezTo>
                <a:cubicBezTo>
                  <a:pt x="548" y="26"/>
                  <a:pt x="550" y="27"/>
                  <a:pt x="551" y="28"/>
                </a:cubicBezTo>
                <a:cubicBezTo>
                  <a:pt x="551" y="28"/>
                  <a:pt x="549" y="26"/>
                  <a:pt x="549" y="26"/>
                </a:cubicBezTo>
                <a:cubicBezTo>
                  <a:pt x="552" y="27"/>
                  <a:pt x="551" y="28"/>
                  <a:pt x="555" y="29"/>
                </a:cubicBezTo>
                <a:cubicBezTo>
                  <a:pt x="552" y="27"/>
                  <a:pt x="552" y="27"/>
                  <a:pt x="549" y="25"/>
                </a:cubicBezTo>
                <a:cubicBezTo>
                  <a:pt x="551" y="26"/>
                  <a:pt x="554" y="27"/>
                  <a:pt x="554" y="27"/>
                </a:cubicBezTo>
                <a:cubicBezTo>
                  <a:pt x="553" y="27"/>
                  <a:pt x="553" y="27"/>
                  <a:pt x="553" y="27"/>
                </a:cubicBezTo>
                <a:cubicBezTo>
                  <a:pt x="554" y="28"/>
                  <a:pt x="555" y="29"/>
                  <a:pt x="556" y="29"/>
                </a:cubicBezTo>
                <a:cubicBezTo>
                  <a:pt x="556" y="29"/>
                  <a:pt x="555" y="29"/>
                  <a:pt x="556" y="30"/>
                </a:cubicBezTo>
                <a:cubicBezTo>
                  <a:pt x="557" y="30"/>
                  <a:pt x="557" y="31"/>
                  <a:pt x="558" y="31"/>
                </a:cubicBezTo>
                <a:cubicBezTo>
                  <a:pt x="558" y="31"/>
                  <a:pt x="556" y="30"/>
                  <a:pt x="558" y="30"/>
                </a:cubicBezTo>
                <a:cubicBezTo>
                  <a:pt x="559" y="31"/>
                  <a:pt x="560" y="32"/>
                  <a:pt x="561" y="32"/>
                </a:cubicBezTo>
                <a:cubicBezTo>
                  <a:pt x="562" y="33"/>
                  <a:pt x="566" y="34"/>
                  <a:pt x="566" y="34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67" y="34"/>
                  <a:pt x="568" y="35"/>
                  <a:pt x="569" y="35"/>
                </a:cubicBezTo>
                <a:cubicBezTo>
                  <a:pt x="570" y="36"/>
                  <a:pt x="569" y="36"/>
                  <a:pt x="571" y="37"/>
                </a:cubicBezTo>
                <a:cubicBezTo>
                  <a:pt x="572" y="37"/>
                  <a:pt x="574" y="38"/>
                  <a:pt x="576" y="39"/>
                </a:cubicBezTo>
                <a:cubicBezTo>
                  <a:pt x="575" y="39"/>
                  <a:pt x="573" y="38"/>
                  <a:pt x="573" y="38"/>
                </a:cubicBezTo>
                <a:cubicBezTo>
                  <a:pt x="574" y="39"/>
                  <a:pt x="574" y="39"/>
                  <a:pt x="575" y="40"/>
                </a:cubicBezTo>
                <a:cubicBezTo>
                  <a:pt x="577" y="40"/>
                  <a:pt x="578" y="41"/>
                  <a:pt x="579" y="41"/>
                </a:cubicBezTo>
                <a:cubicBezTo>
                  <a:pt x="582" y="43"/>
                  <a:pt x="586" y="43"/>
                  <a:pt x="588" y="46"/>
                </a:cubicBezTo>
                <a:cubicBezTo>
                  <a:pt x="588" y="46"/>
                  <a:pt x="589" y="46"/>
                  <a:pt x="590" y="46"/>
                </a:cubicBezTo>
                <a:cubicBezTo>
                  <a:pt x="591" y="47"/>
                  <a:pt x="589" y="47"/>
                  <a:pt x="591" y="48"/>
                </a:cubicBezTo>
                <a:cubicBezTo>
                  <a:pt x="592" y="48"/>
                  <a:pt x="590" y="47"/>
                  <a:pt x="592" y="48"/>
                </a:cubicBezTo>
                <a:cubicBezTo>
                  <a:pt x="594" y="49"/>
                  <a:pt x="595" y="50"/>
                  <a:pt x="597" y="50"/>
                </a:cubicBezTo>
                <a:cubicBezTo>
                  <a:pt x="598" y="51"/>
                  <a:pt x="596" y="50"/>
                  <a:pt x="596" y="51"/>
                </a:cubicBezTo>
                <a:cubicBezTo>
                  <a:pt x="598" y="52"/>
                  <a:pt x="600" y="53"/>
                  <a:pt x="601" y="53"/>
                </a:cubicBezTo>
                <a:cubicBezTo>
                  <a:pt x="602" y="54"/>
                  <a:pt x="603" y="55"/>
                  <a:pt x="605" y="56"/>
                </a:cubicBezTo>
                <a:cubicBezTo>
                  <a:pt x="605" y="56"/>
                  <a:pt x="605" y="56"/>
                  <a:pt x="606" y="57"/>
                </a:cubicBezTo>
                <a:cubicBezTo>
                  <a:pt x="607" y="57"/>
                  <a:pt x="608" y="59"/>
                  <a:pt x="609" y="59"/>
                </a:cubicBezTo>
                <a:cubicBezTo>
                  <a:pt x="609" y="59"/>
                  <a:pt x="609" y="59"/>
                  <a:pt x="610" y="59"/>
                </a:cubicBezTo>
                <a:cubicBezTo>
                  <a:pt x="611" y="60"/>
                  <a:pt x="608" y="58"/>
                  <a:pt x="609" y="60"/>
                </a:cubicBezTo>
                <a:cubicBezTo>
                  <a:pt x="610" y="60"/>
                  <a:pt x="610" y="61"/>
                  <a:pt x="611" y="61"/>
                </a:cubicBezTo>
                <a:cubicBezTo>
                  <a:pt x="611" y="60"/>
                  <a:pt x="611" y="60"/>
                  <a:pt x="612" y="60"/>
                </a:cubicBezTo>
                <a:cubicBezTo>
                  <a:pt x="612" y="61"/>
                  <a:pt x="611" y="61"/>
                  <a:pt x="612" y="62"/>
                </a:cubicBezTo>
                <a:cubicBezTo>
                  <a:pt x="613" y="62"/>
                  <a:pt x="613" y="61"/>
                  <a:pt x="613" y="61"/>
                </a:cubicBezTo>
                <a:cubicBezTo>
                  <a:pt x="614" y="62"/>
                  <a:pt x="614" y="61"/>
                  <a:pt x="615" y="62"/>
                </a:cubicBezTo>
                <a:cubicBezTo>
                  <a:pt x="614" y="62"/>
                  <a:pt x="615" y="62"/>
                  <a:pt x="615" y="63"/>
                </a:cubicBezTo>
                <a:cubicBezTo>
                  <a:pt x="615" y="63"/>
                  <a:pt x="614" y="62"/>
                  <a:pt x="614" y="62"/>
                </a:cubicBezTo>
                <a:cubicBezTo>
                  <a:pt x="615" y="63"/>
                  <a:pt x="616" y="64"/>
                  <a:pt x="617" y="64"/>
                </a:cubicBezTo>
                <a:cubicBezTo>
                  <a:pt x="617" y="64"/>
                  <a:pt x="615" y="64"/>
                  <a:pt x="615" y="63"/>
                </a:cubicBezTo>
                <a:cubicBezTo>
                  <a:pt x="617" y="63"/>
                  <a:pt x="618" y="65"/>
                  <a:pt x="619" y="64"/>
                </a:cubicBezTo>
                <a:cubicBezTo>
                  <a:pt x="619" y="65"/>
                  <a:pt x="619" y="65"/>
                  <a:pt x="619" y="66"/>
                </a:cubicBezTo>
                <a:cubicBezTo>
                  <a:pt x="619" y="65"/>
                  <a:pt x="618" y="65"/>
                  <a:pt x="618" y="66"/>
                </a:cubicBezTo>
                <a:cubicBezTo>
                  <a:pt x="619" y="66"/>
                  <a:pt x="621" y="69"/>
                  <a:pt x="622" y="68"/>
                </a:cubicBezTo>
                <a:cubicBezTo>
                  <a:pt x="621" y="68"/>
                  <a:pt x="620" y="66"/>
                  <a:pt x="620" y="66"/>
                </a:cubicBezTo>
                <a:cubicBezTo>
                  <a:pt x="622" y="67"/>
                  <a:pt x="624" y="68"/>
                  <a:pt x="626" y="69"/>
                </a:cubicBezTo>
                <a:cubicBezTo>
                  <a:pt x="627" y="71"/>
                  <a:pt x="629" y="71"/>
                  <a:pt x="628" y="72"/>
                </a:cubicBezTo>
                <a:cubicBezTo>
                  <a:pt x="630" y="73"/>
                  <a:pt x="631" y="74"/>
                  <a:pt x="632" y="74"/>
                </a:cubicBezTo>
                <a:cubicBezTo>
                  <a:pt x="631" y="75"/>
                  <a:pt x="634" y="76"/>
                  <a:pt x="635" y="77"/>
                </a:cubicBezTo>
                <a:cubicBezTo>
                  <a:pt x="634" y="76"/>
                  <a:pt x="633" y="75"/>
                  <a:pt x="632" y="75"/>
                </a:cubicBezTo>
                <a:cubicBezTo>
                  <a:pt x="634" y="77"/>
                  <a:pt x="630" y="74"/>
                  <a:pt x="630" y="75"/>
                </a:cubicBezTo>
                <a:cubicBezTo>
                  <a:pt x="631" y="76"/>
                  <a:pt x="632" y="76"/>
                  <a:pt x="632" y="77"/>
                </a:cubicBezTo>
                <a:cubicBezTo>
                  <a:pt x="634" y="77"/>
                  <a:pt x="636" y="79"/>
                  <a:pt x="638" y="80"/>
                </a:cubicBezTo>
                <a:cubicBezTo>
                  <a:pt x="638" y="80"/>
                  <a:pt x="637" y="79"/>
                  <a:pt x="637" y="80"/>
                </a:cubicBezTo>
                <a:cubicBezTo>
                  <a:pt x="637" y="80"/>
                  <a:pt x="635" y="78"/>
                  <a:pt x="635" y="79"/>
                </a:cubicBezTo>
                <a:cubicBezTo>
                  <a:pt x="637" y="80"/>
                  <a:pt x="638" y="81"/>
                  <a:pt x="639" y="83"/>
                </a:cubicBezTo>
                <a:cubicBezTo>
                  <a:pt x="641" y="84"/>
                  <a:pt x="643" y="84"/>
                  <a:pt x="643" y="86"/>
                </a:cubicBezTo>
                <a:cubicBezTo>
                  <a:pt x="645" y="87"/>
                  <a:pt x="647" y="87"/>
                  <a:pt x="648" y="89"/>
                </a:cubicBezTo>
                <a:cubicBezTo>
                  <a:pt x="647" y="88"/>
                  <a:pt x="647" y="88"/>
                  <a:pt x="646" y="88"/>
                </a:cubicBezTo>
                <a:cubicBezTo>
                  <a:pt x="649" y="90"/>
                  <a:pt x="652" y="93"/>
                  <a:pt x="653" y="94"/>
                </a:cubicBezTo>
                <a:cubicBezTo>
                  <a:pt x="653" y="92"/>
                  <a:pt x="652" y="94"/>
                  <a:pt x="652" y="92"/>
                </a:cubicBezTo>
                <a:cubicBezTo>
                  <a:pt x="654" y="93"/>
                  <a:pt x="654" y="93"/>
                  <a:pt x="654" y="93"/>
                </a:cubicBezTo>
                <a:cubicBezTo>
                  <a:pt x="654" y="94"/>
                  <a:pt x="655" y="95"/>
                  <a:pt x="656" y="96"/>
                </a:cubicBezTo>
                <a:cubicBezTo>
                  <a:pt x="657" y="96"/>
                  <a:pt x="658" y="98"/>
                  <a:pt x="660" y="98"/>
                </a:cubicBezTo>
                <a:cubicBezTo>
                  <a:pt x="661" y="100"/>
                  <a:pt x="660" y="100"/>
                  <a:pt x="661" y="100"/>
                </a:cubicBezTo>
                <a:cubicBezTo>
                  <a:pt x="663" y="101"/>
                  <a:pt x="659" y="97"/>
                  <a:pt x="662" y="99"/>
                </a:cubicBezTo>
                <a:cubicBezTo>
                  <a:pt x="661" y="100"/>
                  <a:pt x="664" y="103"/>
                  <a:pt x="666" y="105"/>
                </a:cubicBezTo>
                <a:cubicBezTo>
                  <a:pt x="665" y="104"/>
                  <a:pt x="665" y="104"/>
                  <a:pt x="666" y="104"/>
                </a:cubicBezTo>
                <a:cubicBezTo>
                  <a:pt x="666" y="105"/>
                  <a:pt x="666" y="105"/>
                  <a:pt x="666" y="106"/>
                </a:cubicBezTo>
                <a:cubicBezTo>
                  <a:pt x="668" y="107"/>
                  <a:pt x="668" y="107"/>
                  <a:pt x="669" y="108"/>
                </a:cubicBezTo>
                <a:cubicBezTo>
                  <a:pt x="670" y="109"/>
                  <a:pt x="670" y="108"/>
                  <a:pt x="670" y="108"/>
                </a:cubicBezTo>
                <a:cubicBezTo>
                  <a:pt x="671" y="109"/>
                  <a:pt x="670" y="109"/>
                  <a:pt x="671" y="110"/>
                </a:cubicBezTo>
                <a:cubicBezTo>
                  <a:pt x="672" y="111"/>
                  <a:pt x="673" y="112"/>
                  <a:pt x="674" y="113"/>
                </a:cubicBezTo>
                <a:cubicBezTo>
                  <a:pt x="675" y="114"/>
                  <a:pt x="674" y="112"/>
                  <a:pt x="675" y="113"/>
                </a:cubicBezTo>
                <a:cubicBezTo>
                  <a:pt x="676" y="114"/>
                  <a:pt x="677" y="114"/>
                  <a:pt x="677" y="115"/>
                </a:cubicBezTo>
                <a:cubicBezTo>
                  <a:pt x="677" y="115"/>
                  <a:pt x="676" y="115"/>
                  <a:pt x="676" y="115"/>
                </a:cubicBezTo>
                <a:cubicBezTo>
                  <a:pt x="681" y="120"/>
                  <a:pt x="684" y="123"/>
                  <a:pt x="688" y="128"/>
                </a:cubicBezTo>
                <a:cubicBezTo>
                  <a:pt x="688" y="127"/>
                  <a:pt x="688" y="127"/>
                  <a:pt x="688" y="127"/>
                </a:cubicBezTo>
                <a:cubicBezTo>
                  <a:pt x="689" y="128"/>
                  <a:pt x="689" y="129"/>
                  <a:pt x="690" y="129"/>
                </a:cubicBezTo>
                <a:cubicBezTo>
                  <a:pt x="689" y="129"/>
                  <a:pt x="689" y="129"/>
                  <a:pt x="690" y="130"/>
                </a:cubicBezTo>
                <a:cubicBezTo>
                  <a:pt x="691" y="131"/>
                  <a:pt x="692" y="132"/>
                  <a:pt x="693" y="133"/>
                </a:cubicBezTo>
                <a:cubicBezTo>
                  <a:pt x="693" y="134"/>
                  <a:pt x="693" y="134"/>
                  <a:pt x="693" y="135"/>
                </a:cubicBezTo>
                <a:cubicBezTo>
                  <a:pt x="695" y="136"/>
                  <a:pt x="696" y="138"/>
                  <a:pt x="697" y="139"/>
                </a:cubicBezTo>
                <a:cubicBezTo>
                  <a:pt x="697" y="139"/>
                  <a:pt x="698" y="139"/>
                  <a:pt x="698" y="139"/>
                </a:cubicBezTo>
                <a:cubicBezTo>
                  <a:pt x="697" y="138"/>
                  <a:pt x="696" y="137"/>
                  <a:pt x="696" y="136"/>
                </a:cubicBezTo>
                <a:cubicBezTo>
                  <a:pt x="697" y="137"/>
                  <a:pt x="698" y="139"/>
                  <a:pt x="699" y="139"/>
                </a:cubicBezTo>
                <a:cubicBezTo>
                  <a:pt x="700" y="140"/>
                  <a:pt x="697" y="138"/>
                  <a:pt x="698" y="139"/>
                </a:cubicBezTo>
                <a:cubicBezTo>
                  <a:pt x="701" y="142"/>
                  <a:pt x="707" y="148"/>
                  <a:pt x="709" y="152"/>
                </a:cubicBezTo>
                <a:cubicBezTo>
                  <a:pt x="710" y="152"/>
                  <a:pt x="710" y="152"/>
                  <a:pt x="711" y="154"/>
                </a:cubicBezTo>
                <a:cubicBezTo>
                  <a:pt x="710" y="154"/>
                  <a:pt x="708" y="150"/>
                  <a:pt x="708" y="151"/>
                </a:cubicBezTo>
                <a:cubicBezTo>
                  <a:pt x="710" y="154"/>
                  <a:pt x="712" y="157"/>
                  <a:pt x="715" y="159"/>
                </a:cubicBezTo>
                <a:cubicBezTo>
                  <a:pt x="715" y="161"/>
                  <a:pt x="715" y="160"/>
                  <a:pt x="714" y="159"/>
                </a:cubicBezTo>
                <a:cubicBezTo>
                  <a:pt x="714" y="160"/>
                  <a:pt x="712" y="157"/>
                  <a:pt x="712" y="157"/>
                </a:cubicBezTo>
                <a:cubicBezTo>
                  <a:pt x="713" y="159"/>
                  <a:pt x="716" y="162"/>
                  <a:pt x="716" y="162"/>
                </a:cubicBezTo>
                <a:cubicBezTo>
                  <a:pt x="716" y="162"/>
                  <a:pt x="716" y="162"/>
                  <a:pt x="716" y="163"/>
                </a:cubicBezTo>
                <a:cubicBezTo>
                  <a:pt x="719" y="166"/>
                  <a:pt x="722" y="170"/>
                  <a:pt x="726" y="173"/>
                </a:cubicBezTo>
                <a:cubicBezTo>
                  <a:pt x="726" y="174"/>
                  <a:pt x="726" y="174"/>
                  <a:pt x="725" y="174"/>
                </a:cubicBezTo>
                <a:cubicBezTo>
                  <a:pt x="725" y="173"/>
                  <a:pt x="726" y="173"/>
                  <a:pt x="725" y="173"/>
                </a:cubicBezTo>
                <a:cubicBezTo>
                  <a:pt x="725" y="172"/>
                  <a:pt x="724" y="172"/>
                  <a:pt x="724" y="172"/>
                </a:cubicBezTo>
                <a:cubicBezTo>
                  <a:pt x="725" y="173"/>
                  <a:pt x="725" y="174"/>
                  <a:pt x="726" y="175"/>
                </a:cubicBezTo>
                <a:cubicBezTo>
                  <a:pt x="726" y="175"/>
                  <a:pt x="727" y="175"/>
                  <a:pt x="727" y="175"/>
                </a:cubicBezTo>
                <a:cubicBezTo>
                  <a:pt x="727" y="176"/>
                  <a:pt x="727" y="177"/>
                  <a:pt x="728" y="178"/>
                </a:cubicBezTo>
                <a:cubicBezTo>
                  <a:pt x="728" y="178"/>
                  <a:pt x="729" y="179"/>
                  <a:pt x="729" y="178"/>
                </a:cubicBezTo>
                <a:cubicBezTo>
                  <a:pt x="728" y="177"/>
                  <a:pt x="728" y="177"/>
                  <a:pt x="728" y="176"/>
                </a:cubicBezTo>
                <a:cubicBezTo>
                  <a:pt x="727" y="175"/>
                  <a:pt x="727" y="175"/>
                  <a:pt x="726" y="174"/>
                </a:cubicBezTo>
                <a:cubicBezTo>
                  <a:pt x="727" y="174"/>
                  <a:pt x="725" y="172"/>
                  <a:pt x="726" y="173"/>
                </a:cubicBezTo>
                <a:cubicBezTo>
                  <a:pt x="727" y="174"/>
                  <a:pt x="727" y="173"/>
                  <a:pt x="727" y="175"/>
                </a:cubicBezTo>
                <a:cubicBezTo>
                  <a:pt x="729" y="177"/>
                  <a:pt x="730" y="178"/>
                  <a:pt x="731" y="180"/>
                </a:cubicBezTo>
                <a:cubicBezTo>
                  <a:pt x="730" y="179"/>
                  <a:pt x="729" y="178"/>
                  <a:pt x="729" y="179"/>
                </a:cubicBezTo>
                <a:cubicBezTo>
                  <a:pt x="729" y="181"/>
                  <a:pt x="731" y="182"/>
                  <a:pt x="732" y="184"/>
                </a:cubicBezTo>
                <a:cubicBezTo>
                  <a:pt x="733" y="185"/>
                  <a:pt x="734" y="187"/>
                  <a:pt x="734" y="188"/>
                </a:cubicBezTo>
                <a:cubicBezTo>
                  <a:pt x="735" y="187"/>
                  <a:pt x="737" y="191"/>
                  <a:pt x="737" y="191"/>
                </a:cubicBezTo>
                <a:cubicBezTo>
                  <a:pt x="737" y="190"/>
                  <a:pt x="735" y="189"/>
                  <a:pt x="736" y="190"/>
                </a:cubicBezTo>
                <a:cubicBezTo>
                  <a:pt x="737" y="191"/>
                  <a:pt x="737" y="192"/>
                  <a:pt x="738" y="192"/>
                </a:cubicBezTo>
                <a:cubicBezTo>
                  <a:pt x="737" y="192"/>
                  <a:pt x="738" y="193"/>
                  <a:pt x="738" y="192"/>
                </a:cubicBezTo>
                <a:cubicBezTo>
                  <a:pt x="740" y="194"/>
                  <a:pt x="739" y="193"/>
                  <a:pt x="741" y="196"/>
                </a:cubicBezTo>
                <a:cubicBezTo>
                  <a:pt x="742" y="199"/>
                  <a:pt x="744" y="199"/>
                  <a:pt x="744" y="203"/>
                </a:cubicBezTo>
                <a:cubicBezTo>
                  <a:pt x="745" y="203"/>
                  <a:pt x="745" y="204"/>
                  <a:pt x="746" y="205"/>
                </a:cubicBezTo>
                <a:cubicBezTo>
                  <a:pt x="745" y="205"/>
                  <a:pt x="745" y="204"/>
                  <a:pt x="743" y="204"/>
                </a:cubicBezTo>
                <a:cubicBezTo>
                  <a:pt x="746" y="207"/>
                  <a:pt x="748" y="212"/>
                  <a:pt x="750" y="213"/>
                </a:cubicBezTo>
                <a:cubicBezTo>
                  <a:pt x="752" y="216"/>
                  <a:pt x="754" y="221"/>
                  <a:pt x="756" y="223"/>
                </a:cubicBezTo>
                <a:cubicBezTo>
                  <a:pt x="756" y="219"/>
                  <a:pt x="751" y="215"/>
                  <a:pt x="750" y="212"/>
                </a:cubicBezTo>
                <a:cubicBezTo>
                  <a:pt x="750" y="212"/>
                  <a:pt x="749" y="212"/>
                  <a:pt x="749" y="211"/>
                </a:cubicBezTo>
                <a:cubicBezTo>
                  <a:pt x="749" y="211"/>
                  <a:pt x="749" y="211"/>
                  <a:pt x="749" y="210"/>
                </a:cubicBezTo>
                <a:cubicBezTo>
                  <a:pt x="748" y="208"/>
                  <a:pt x="746" y="208"/>
                  <a:pt x="745" y="205"/>
                </a:cubicBezTo>
                <a:cubicBezTo>
                  <a:pt x="746" y="206"/>
                  <a:pt x="749" y="208"/>
                  <a:pt x="751" y="211"/>
                </a:cubicBezTo>
                <a:cubicBezTo>
                  <a:pt x="751" y="212"/>
                  <a:pt x="749" y="209"/>
                  <a:pt x="750" y="211"/>
                </a:cubicBezTo>
                <a:cubicBezTo>
                  <a:pt x="751" y="213"/>
                  <a:pt x="752" y="214"/>
                  <a:pt x="754" y="215"/>
                </a:cubicBezTo>
                <a:cubicBezTo>
                  <a:pt x="755" y="217"/>
                  <a:pt x="756" y="219"/>
                  <a:pt x="756" y="221"/>
                </a:cubicBezTo>
                <a:cubicBezTo>
                  <a:pt x="758" y="223"/>
                  <a:pt x="759" y="225"/>
                  <a:pt x="760" y="225"/>
                </a:cubicBezTo>
                <a:cubicBezTo>
                  <a:pt x="760" y="226"/>
                  <a:pt x="759" y="224"/>
                  <a:pt x="759" y="226"/>
                </a:cubicBezTo>
                <a:cubicBezTo>
                  <a:pt x="760" y="228"/>
                  <a:pt x="760" y="227"/>
                  <a:pt x="760" y="227"/>
                </a:cubicBezTo>
                <a:cubicBezTo>
                  <a:pt x="762" y="230"/>
                  <a:pt x="762" y="230"/>
                  <a:pt x="762" y="230"/>
                </a:cubicBezTo>
                <a:cubicBezTo>
                  <a:pt x="762" y="231"/>
                  <a:pt x="763" y="232"/>
                  <a:pt x="763" y="233"/>
                </a:cubicBezTo>
                <a:cubicBezTo>
                  <a:pt x="764" y="232"/>
                  <a:pt x="763" y="232"/>
                  <a:pt x="763" y="231"/>
                </a:cubicBezTo>
                <a:cubicBezTo>
                  <a:pt x="764" y="232"/>
                  <a:pt x="764" y="232"/>
                  <a:pt x="764" y="232"/>
                </a:cubicBezTo>
                <a:cubicBezTo>
                  <a:pt x="765" y="233"/>
                  <a:pt x="766" y="234"/>
                  <a:pt x="765" y="235"/>
                </a:cubicBezTo>
                <a:cubicBezTo>
                  <a:pt x="765" y="235"/>
                  <a:pt x="764" y="234"/>
                  <a:pt x="765" y="235"/>
                </a:cubicBezTo>
                <a:cubicBezTo>
                  <a:pt x="766" y="237"/>
                  <a:pt x="767" y="238"/>
                  <a:pt x="768" y="239"/>
                </a:cubicBezTo>
                <a:cubicBezTo>
                  <a:pt x="768" y="241"/>
                  <a:pt x="771" y="242"/>
                  <a:pt x="770" y="243"/>
                </a:cubicBezTo>
                <a:cubicBezTo>
                  <a:pt x="770" y="243"/>
                  <a:pt x="770" y="242"/>
                  <a:pt x="769" y="243"/>
                </a:cubicBezTo>
                <a:cubicBezTo>
                  <a:pt x="769" y="242"/>
                  <a:pt x="768" y="241"/>
                  <a:pt x="768" y="240"/>
                </a:cubicBezTo>
                <a:cubicBezTo>
                  <a:pt x="768" y="241"/>
                  <a:pt x="768" y="240"/>
                  <a:pt x="768" y="241"/>
                </a:cubicBezTo>
                <a:cubicBezTo>
                  <a:pt x="769" y="243"/>
                  <a:pt x="769" y="243"/>
                  <a:pt x="769" y="243"/>
                </a:cubicBezTo>
                <a:cubicBezTo>
                  <a:pt x="769" y="244"/>
                  <a:pt x="770" y="245"/>
                  <a:pt x="770" y="247"/>
                </a:cubicBezTo>
                <a:cubicBezTo>
                  <a:pt x="769" y="244"/>
                  <a:pt x="768" y="241"/>
                  <a:pt x="766" y="241"/>
                </a:cubicBezTo>
                <a:cubicBezTo>
                  <a:pt x="767" y="243"/>
                  <a:pt x="771" y="248"/>
                  <a:pt x="770" y="249"/>
                </a:cubicBezTo>
                <a:cubicBezTo>
                  <a:pt x="770" y="250"/>
                  <a:pt x="771" y="251"/>
                  <a:pt x="771" y="251"/>
                </a:cubicBezTo>
                <a:cubicBezTo>
                  <a:pt x="771" y="251"/>
                  <a:pt x="771" y="250"/>
                  <a:pt x="771" y="251"/>
                </a:cubicBezTo>
                <a:cubicBezTo>
                  <a:pt x="773" y="255"/>
                  <a:pt x="776" y="260"/>
                  <a:pt x="778" y="265"/>
                </a:cubicBezTo>
                <a:cubicBezTo>
                  <a:pt x="778" y="264"/>
                  <a:pt x="778" y="265"/>
                  <a:pt x="778" y="265"/>
                </a:cubicBezTo>
                <a:cubicBezTo>
                  <a:pt x="778" y="266"/>
                  <a:pt x="779" y="267"/>
                  <a:pt x="779" y="268"/>
                </a:cubicBezTo>
                <a:cubicBezTo>
                  <a:pt x="778" y="267"/>
                  <a:pt x="778" y="265"/>
                  <a:pt x="778" y="266"/>
                </a:cubicBezTo>
                <a:cubicBezTo>
                  <a:pt x="779" y="268"/>
                  <a:pt x="779" y="270"/>
                  <a:pt x="780" y="272"/>
                </a:cubicBezTo>
                <a:cubicBezTo>
                  <a:pt x="780" y="273"/>
                  <a:pt x="780" y="273"/>
                  <a:pt x="780" y="274"/>
                </a:cubicBezTo>
                <a:cubicBezTo>
                  <a:pt x="780" y="274"/>
                  <a:pt x="780" y="274"/>
                  <a:pt x="781" y="274"/>
                </a:cubicBezTo>
                <a:cubicBezTo>
                  <a:pt x="781" y="275"/>
                  <a:pt x="781" y="275"/>
                  <a:pt x="781" y="276"/>
                </a:cubicBezTo>
                <a:cubicBezTo>
                  <a:pt x="782" y="277"/>
                  <a:pt x="781" y="277"/>
                  <a:pt x="782" y="278"/>
                </a:cubicBezTo>
                <a:cubicBezTo>
                  <a:pt x="782" y="279"/>
                  <a:pt x="781" y="278"/>
                  <a:pt x="781" y="279"/>
                </a:cubicBezTo>
                <a:cubicBezTo>
                  <a:pt x="782" y="280"/>
                  <a:pt x="783" y="281"/>
                  <a:pt x="783" y="283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1"/>
                  <a:pt x="781" y="279"/>
                  <a:pt x="781" y="280"/>
                </a:cubicBezTo>
                <a:cubicBezTo>
                  <a:pt x="782" y="282"/>
                  <a:pt x="783" y="284"/>
                  <a:pt x="784" y="286"/>
                </a:cubicBezTo>
                <a:cubicBezTo>
                  <a:pt x="783" y="286"/>
                  <a:pt x="784" y="287"/>
                  <a:pt x="784" y="288"/>
                </a:cubicBezTo>
                <a:cubicBezTo>
                  <a:pt x="784" y="288"/>
                  <a:pt x="785" y="288"/>
                  <a:pt x="785" y="289"/>
                </a:cubicBezTo>
                <a:cubicBezTo>
                  <a:pt x="784" y="288"/>
                  <a:pt x="783" y="288"/>
                  <a:pt x="783" y="289"/>
                </a:cubicBezTo>
                <a:cubicBezTo>
                  <a:pt x="783" y="288"/>
                  <a:pt x="782" y="287"/>
                  <a:pt x="782" y="286"/>
                </a:cubicBezTo>
                <a:cubicBezTo>
                  <a:pt x="782" y="287"/>
                  <a:pt x="781" y="285"/>
                  <a:pt x="781" y="287"/>
                </a:cubicBezTo>
                <a:cubicBezTo>
                  <a:pt x="782" y="288"/>
                  <a:pt x="783" y="290"/>
                  <a:pt x="784" y="292"/>
                </a:cubicBezTo>
                <a:cubicBezTo>
                  <a:pt x="784" y="292"/>
                  <a:pt x="786" y="293"/>
                  <a:pt x="786" y="295"/>
                </a:cubicBezTo>
                <a:cubicBezTo>
                  <a:pt x="785" y="294"/>
                  <a:pt x="785" y="293"/>
                  <a:pt x="784" y="292"/>
                </a:cubicBezTo>
                <a:cubicBezTo>
                  <a:pt x="784" y="293"/>
                  <a:pt x="784" y="294"/>
                  <a:pt x="784" y="294"/>
                </a:cubicBezTo>
                <a:cubicBezTo>
                  <a:pt x="785" y="295"/>
                  <a:pt x="785" y="294"/>
                  <a:pt x="786" y="296"/>
                </a:cubicBezTo>
                <a:cubicBezTo>
                  <a:pt x="785" y="295"/>
                  <a:pt x="785" y="296"/>
                  <a:pt x="785" y="296"/>
                </a:cubicBezTo>
                <a:cubicBezTo>
                  <a:pt x="786" y="297"/>
                  <a:pt x="786" y="296"/>
                  <a:pt x="787" y="298"/>
                </a:cubicBezTo>
                <a:cubicBezTo>
                  <a:pt x="787" y="299"/>
                  <a:pt x="786" y="299"/>
                  <a:pt x="787" y="300"/>
                </a:cubicBezTo>
                <a:cubicBezTo>
                  <a:pt x="787" y="299"/>
                  <a:pt x="788" y="300"/>
                  <a:pt x="788" y="301"/>
                </a:cubicBezTo>
                <a:cubicBezTo>
                  <a:pt x="788" y="302"/>
                  <a:pt x="788" y="301"/>
                  <a:pt x="787" y="301"/>
                </a:cubicBezTo>
                <a:cubicBezTo>
                  <a:pt x="788" y="302"/>
                  <a:pt x="787" y="302"/>
                  <a:pt x="788" y="302"/>
                </a:cubicBezTo>
                <a:cubicBezTo>
                  <a:pt x="788" y="301"/>
                  <a:pt x="790" y="306"/>
                  <a:pt x="790" y="308"/>
                </a:cubicBezTo>
                <a:cubicBezTo>
                  <a:pt x="791" y="308"/>
                  <a:pt x="791" y="308"/>
                  <a:pt x="791" y="307"/>
                </a:cubicBezTo>
                <a:cubicBezTo>
                  <a:pt x="791" y="309"/>
                  <a:pt x="792" y="309"/>
                  <a:pt x="792" y="309"/>
                </a:cubicBezTo>
                <a:cubicBezTo>
                  <a:pt x="792" y="310"/>
                  <a:pt x="793" y="311"/>
                  <a:pt x="793" y="312"/>
                </a:cubicBezTo>
                <a:cubicBezTo>
                  <a:pt x="792" y="311"/>
                  <a:pt x="790" y="308"/>
                  <a:pt x="790" y="306"/>
                </a:cubicBezTo>
                <a:cubicBezTo>
                  <a:pt x="790" y="306"/>
                  <a:pt x="789" y="306"/>
                  <a:pt x="789" y="306"/>
                </a:cubicBezTo>
                <a:cubicBezTo>
                  <a:pt x="791" y="309"/>
                  <a:pt x="792" y="312"/>
                  <a:pt x="793" y="315"/>
                </a:cubicBezTo>
                <a:cubicBezTo>
                  <a:pt x="793" y="315"/>
                  <a:pt x="793" y="315"/>
                  <a:pt x="793" y="315"/>
                </a:cubicBezTo>
                <a:cubicBezTo>
                  <a:pt x="793" y="313"/>
                  <a:pt x="795" y="311"/>
                  <a:pt x="795" y="310"/>
                </a:cubicBezTo>
                <a:cubicBezTo>
                  <a:pt x="796" y="309"/>
                  <a:pt x="795" y="308"/>
                  <a:pt x="796" y="308"/>
                </a:cubicBezTo>
                <a:cubicBezTo>
                  <a:pt x="796" y="308"/>
                  <a:pt x="796" y="308"/>
                  <a:pt x="796" y="308"/>
                </a:cubicBezTo>
                <a:cubicBezTo>
                  <a:pt x="797" y="308"/>
                  <a:pt x="796" y="307"/>
                  <a:pt x="797" y="306"/>
                </a:cubicBezTo>
                <a:cubicBezTo>
                  <a:pt x="797" y="305"/>
                  <a:pt x="799" y="303"/>
                  <a:pt x="798" y="303"/>
                </a:cubicBezTo>
                <a:cubicBezTo>
                  <a:pt x="800" y="300"/>
                  <a:pt x="801" y="297"/>
                  <a:pt x="803" y="295"/>
                </a:cubicBezTo>
                <a:cubicBezTo>
                  <a:pt x="803" y="295"/>
                  <a:pt x="803" y="295"/>
                  <a:pt x="803" y="295"/>
                </a:cubicBezTo>
                <a:cubicBezTo>
                  <a:pt x="804" y="293"/>
                  <a:pt x="805" y="292"/>
                  <a:pt x="806" y="290"/>
                </a:cubicBezTo>
                <a:cubicBezTo>
                  <a:pt x="806" y="290"/>
                  <a:pt x="806" y="290"/>
                  <a:pt x="806" y="290"/>
                </a:cubicBezTo>
                <a:cubicBezTo>
                  <a:pt x="806" y="289"/>
                  <a:pt x="807" y="289"/>
                  <a:pt x="807" y="288"/>
                </a:cubicBezTo>
                <a:cubicBezTo>
                  <a:pt x="807" y="288"/>
                  <a:pt x="807" y="288"/>
                  <a:pt x="807" y="288"/>
                </a:cubicBezTo>
                <a:cubicBezTo>
                  <a:pt x="807" y="288"/>
                  <a:pt x="808" y="288"/>
                  <a:pt x="808" y="287"/>
                </a:cubicBezTo>
                <a:cubicBezTo>
                  <a:pt x="808" y="286"/>
                  <a:pt x="810" y="285"/>
                  <a:pt x="811" y="283"/>
                </a:cubicBezTo>
                <a:cubicBezTo>
                  <a:pt x="811" y="284"/>
                  <a:pt x="810" y="283"/>
                  <a:pt x="810" y="283"/>
                </a:cubicBezTo>
                <a:cubicBezTo>
                  <a:pt x="812" y="282"/>
                  <a:pt x="813" y="280"/>
                  <a:pt x="814" y="278"/>
                </a:cubicBezTo>
                <a:cubicBezTo>
                  <a:pt x="814" y="278"/>
                  <a:pt x="814" y="278"/>
                  <a:pt x="814" y="278"/>
                </a:cubicBezTo>
                <a:cubicBezTo>
                  <a:pt x="814" y="278"/>
                  <a:pt x="815" y="278"/>
                  <a:pt x="814" y="277"/>
                </a:cubicBezTo>
                <a:cubicBezTo>
                  <a:pt x="815" y="277"/>
                  <a:pt x="815" y="276"/>
                  <a:pt x="816" y="276"/>
                </a:cubicBezTo>
                <a:cubicBezTo>
                  <a:pt x="816" y="275"/>
                  <a:pt x="817" y="274"/>
                  <a:pt x="818" y="273"/>
                </a:cubicBezTo>
                <a:cubicBezTo>
                  <a:pt x="819" y="274"/>
                  <a:pt x="818" y="272"/>
                  <a:pt x="819" y="272"/>
                </a:cubicBezTo>
                <a:cubicBezTo>
                  <a:pt x="819" y="271"/>
                  <a:pt x="819" y="271"/>
                  <a:pt x="819" y="271"/>
                </a:cubicBezTo>
                <a:cubicBezTo>
                  <a:pt x="819" y="271"/>
                  <a:pt x="820" y="271"/>
                  <a:pt x="819" y="270"/>
                </a:cubicBezTo>
                <a:cubicBezTo>
                  <a:pt x="820" y="270"/>
                  <a:pt x="821" y="269"/>
                  <a:pt x="821" y="268"/>
                </a:cubicBezTo>
                <a:cubicBezTo>
                  <a:pt x="822" y="268"/>
                  <a:pt x="822" y="269"/>
                  <a:pt x="822" y="269"/>
                </a:cubicBezTo>
                <a:cubicBezTo>
                  <a:pt x="822" y="268"/>
                  <a:pt x="822" y="267"/>
                  <a:pt x="823" y="266"/>
                </a:cubicBezTo>
                <a:cubicBezTo>
                  <a:pt x="823" y="266"/>
                  <a:pt x="823" y="266"/>
                  <a:pt x="823" y="267"/>
                </a:cubicBezTo>
                <a:cubicBezTo>
                  <a:pt x="823" y="267"/>
                  <a:pt x="823" y="267"/>
                  <a:pt x="824" y="267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5" y="266"/>
                  <a:pt x="825" y="265"/>
                  <a:pt x="825" y="265"/>
                </a:cubicBezTo>
                <a:cubicBezTo>
                  <a:pt x="825" y="265"/>
                  <a:pt x="825" y="265"/>
                  <a:pt x="826" y="265"/>
                </a:cubicBezTo>
                <a:cubicBezTo>
                  <a:pt x="826" y="264"/>
                  <a:pt x="826" y="264"/>
                  <a:pt x="826" y="264"/>
                </a:cubicBezTo>
                <a:cubicBezTo>
                  <a:pt x="827" y="263"/>
                  <a:pt x="826" y="262"/>
                  <a:pt x="827" y="262"/>
                </a:cubicBezTo>
                <a:cubicBezTo>
                  <a:pt x="827" y="261"/>
                  <a:pt x="826" y="262"/>
                  <a:pt x="826" y="261"/>
                </a:cubicBezTo>
                <a:cubicBezTo>
                  <a:pt x="827" y="261"/>
                  <a:pt x="827" y="262"/>
                  <a:pt x="827" y="262"/>
                </a:cubicBezTo>
                <a:cubicBezTo>
                  <a:pt x="827" y="261"/>
                  <a:pt x="826" y="261"/>
                  <a:pt x="827" y="261"/>
                </a:cubicBezTo>
                <a:cubicBezTo>
                  <a:pt x="827" y="261"/>
                  <a:pt x="827" y="261"/>
                  <a:pt x="827" y="261"/>
                </a:cubicBezTo>
                <a:cubicBezTo>
                  <a:pt x="828" y="261"/>
                  <a:pt x="829" y="260"/>
                  <a:pt x="829" y="259"/>
                </a:cubicBezTo>
                <a:cubicBezTo>
                  <a:pt x="829" y="259"/>
                  <a:pt x="829" y="259"/>
                  <a:pt x="829" y="259"/>
                </a:cubicBezTo>
                <a:cubicBezTo>
                  <a:pt x="830" y="259"/>
                  <a:pt x="831" y="258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2" y="257"/>
                  <a:pt x="831" y="256"/>
                </a:cubicBezTo>
                <a:cubicBezTo>
                  <a:pt x="831" y="256"/>
                  <a:pt x="831" y="257"/>
                  <a:pt x="831" y="257"/>
                </a:cubicBezTo>
                <a:cubicBezTo>
                  <a:pt x="831" y="256"/>
                  <a:pt x="832" y="257"/>
                  <a:pt x="832" y="256"/>
                </a:cubicBezTo>
                <a:cubicBezTo>
                  <a:pt x="832" y="256"/>
                  <a:pt x="832" y="256"/>
                  <a:pt x="832" y="255"/>
                </a:cubicBezTo>
                <a:cubicBezTo>
                  <a:pt x="833" y="256"/>
                  <a:pt x="832" y="256"/>
                  <a:pt x="833" y="256"/>
                </a:cubicBezTo>
                <a:cubicBezTo>
                  <a:pt x="833" y="256"/>
                  <a:pt x="834" y="255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3"/>
                  <a:pt x="835" y="253"/>
                  <a:pt x="835" y="253"/>
                </a:cubicBezTo>
                <a:cubicBezTo>
                  <a:pt x="835" y="253"/>
                  <a:pt x="834" y="253"/>
                  <a:pt x="834" y="253"/>
                </a:cubicBezTo>
                <a:cubicBezTo>
                  <a:pt x="835" y="253"/>
                  <a:pt x="835" y="252"/>
                  <a:pt x="835" y="252"/>
                </a:cubicBezTo>
                <a:cubicBezTo>
                  <a:pt x="836" y="252"/>
                  <a:pt x="836" y="253"/>
                  <a:pt x="836" y="253"/>
                </a:cubicBezTo>
                <a:cubicBezTo>
                  <a:pt x="836" y="252"/>
                  <a:pt x="836" y="252"/>
                  <a:pt x="836" y="252"/>
                </a:cubicBezTo>
                <a:cubicBezTo>
                  <a:pt x="836" y="252"/>
                  <a:pt x="836" y="251"/>
                  <a:pt x="836" y="251"/>
                </a:cubicBezTo>
                <a:cubicBezTo>
                  <a:pt x="836" y="251"/>
                  <a:pt x="836" y="252"/>
                  <a:pt x="837" y="252"/>
                </a:cubicBezTo>
                <a:cubicBezTo>
                  <a:pt x="837" y="251"/>
                  <a:pt x="837" y="251"/>
                  <a:pt x="837" y="251"/>
                </a:cubicBezTo>
                <a:cubicBezTo>
                  <a:pt x="838" y="252"/>
                  <a:pt x="838" y="250"/>
                  <a:pt x="839" y="250"/>
                </a:cubicBezTo>
                <a:cubicBezTo>
                  <a:pt x="839" y="250"/>
                  <a:pt x="838" y="250"/>
                  <a:pt x="838" y="250"/>
                </a:cubicBezTo>
                <a:cubicBezTo>
                  <a:pt x="839" y="250"/>
                  <a:pt x="838" y="250"/>
                  <a:pt x="839" y="249"/>
                </a:cubicBezTo>
                <a:cubicBezTo>
                  <a:pt x="839" y="249"/>
                  <a:pt x="839" y="249"/>
                  <a:pt x="839" y="249"/>
                </a:cubicBezTo>
                <a:cubicBezTo>
                  <a:pt x="839" y="250"/>
                  <a:pt x="840" y="250"/>
                  <a:pt x="840" y="250"/>
                </a:cubicBezTo>
                <a:cubicBezTo>
                  <a:pt x="839" y="250"/>
                  <a:pt x="839" y="250"/>
                  <a:pt x="839" y="251"/>
                </a:cubicBezTo>
                <a:cubicBezTo>
                  <a:pt x="838" y="251"/>
                  <a:pt x="839" y="251"/>
                  <a:pt x="838" y="251"/>
                </a:cubicBezTo>
                <a:cubicBezTo>
                  <a:pt x="838" y="251"/>
                  <a:pt x="838" y="252"/>
                  <a:pt x="838" y="252"/>
                </a:cubicBezTo>
                <a:cubicBezTo>
                  <a:pt x="838" y="252"/>
                  <a:pt x="838" y="252"/>
                  <a:pt x="838" y="251"/>
                </a:cubicBezTo>
                <a:cubicBezTo>
                  <a:pt x="838" y="252"/>
                  <a:pt x="837" y="251"/>
                  <a:pt x="837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8" y="253"/>
                  <a:pt x="838" y="252"/>
                  <a:pt x="837" y="252"/>
                </a:cubicBezTo>
                <a:cubicBezTo>
                  <a:pt x="838" y="253"/>
                  <a:pt x="836" y="252"/>
                  <a:pt x="837" y="253"/>
                </a:cubicBezTo>
                <a:cubicBezTo>
                  <a:pt x="837" y="253"/>
                  <a:pt x="837" y="253"/>
                  <a:pt x="838" y="254"/>
                </a:cubicBezTo>
                <a:cubicBezTo>
                  <a:pt x="837" y="254"/>
                  <a:pt x="837" y="254"/>
                  <a:pt x="836" y="253"/>
                </a:cubicBezTo>
                <a:cubicBezTo>
                  <a:pt x="837" y="254"/>
                  <a:pt x="836" y="255"/>
                  <a:pt x="835" y="255"/>
                </a:cubicBezTo>
                <a:cubicBezTo>
                  <a:pt x="835" y="255"/>
                  <a:pt x="835" y="256"/>
                  <a:pt x="835" y="256"/>
                </a:cubicBezTo>
                <a:cubicBezTo>
                  <a:pt x="836" y="256"/>
                  <a:pt x="835" y="255"/>
                  <a:pt x="836" y="255"/>
                </a:cubicBezTo>
                <a:cubicBezTo>
                  <a:pt x="836" y="256"/>
                  <a:pt x="835" y="256"/>
                  <a:pt x="835" y="256"/>
                </a:cubicBezTo>
                <a:cubicBezTo>
                  <a:pt x="835" y="256"/>
                  <a:pt x="835" y="256"/>
                  <a:pt x="835" y="257"/>
                </a:cubicBezTo>
                <a:cubicBezTo>
                  <a:pt x="835" y="256"/>
                  <a:pt x="835" y="256"/>
                  <a:pt x="834" y="256"/>
                </a:cubicBezTo>
                <a:cubicBezTo>
                  <a:pt x="834" y="257"/>
                  <a:pt x="833" y="258"/>
                  <a:pt x="833" y="259"/>
                </a:cubicBezTo>
                <a:cubicBezTo>
                  <a:pt x="833" y="259"/>
                  <a:pt x="833" y="259"/>
                  <a:pt x="833" y="259"/>
                </a:cubicBezTo>
                <a:cubicBezTo>
                  <a:pt x="832" y="259"/>
                  <a:pt x="832" y="260"/>
                  <a:pt x="832" y="260"/>
                </a:cubicBezTo>
                <a:cubicBezTo>
                  <a:pt x="832" y="260"/>
                  <a:pt x="832" y="260"/>
                  <a:pt x="831" y="260"/>
                </a:cubicBezTo>
                <a:cubicBezTo>
                  <a:pt x="831" y="260"/>
                  <a:pt x="831" y="260"/>
                  <a:pt x="831" y="261"/>
                </a:cubicBezTo>
                <a:cubicBezTo>
                  <a:pt x="832" y="261"/>
                  <a:pt x="832" y="261"/>
                  <a:pt x="832" y="261"/>
                </a:cubicBezTo>
                <a:cubicBezTo>
                  <a:pt x="832" y="261"/>
                  <a:pt x="832" y="261"/>
                  <a:pt x="831" y="261"/>
                </a:cubicBezTo>
                <a:cubicBezTo>
                  <a:pt x="831" y="261"/>
                  <a:pt x="831" y="261"/>
                  <a:pt x="831" y="261"/>
                </a:cubicBezTo>
                <a:cubicBezTo>
                  <a:pt x="831" y="262"/>
                  <a:pt x="829" y="262"/>
                  <a:pt x="830" y="263"/>
                </a:cubicBezTo>
                <a:cubicBezTo>
                  <a:pt x="830" y="263"/>
                  <a:pt x="830" y="263"/>
                  <a:pt x="829" y="263"/>
                </a:cubicBezTo>
                <a:cubicBezTo>
                  <a:pt x="830" y="263"/>
                  <a:pt x="829" y="263"/>
                  <a:pt x="829" y="263"/>
                </a:cubicBezTo>
                <a:cubicBezTo>
                  <a:pt x="830" y="263"/>
                  <a:pt x="830" y="263"/>
                  <a:pt x="830" y="263"/>
                </a:cubicBezTo>
                <a:cubicBezTo>
                  <a:pt x="830" y="264"/>
                  <a:pt x="829" y="264"/>
                  <a:pt x="828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5"/>
                  <a:pt x="827" y="266"/>
                  <a:pt x="828" y="267"/>
                </a:cubicBezTo>
                <a:cubicBezTo>
                  <a:pt x="827" y="267"/>
                  <a:pt x="828" y="267"/>
                  <a:pt x="827" y="267"/>
                </a:cubicBezTo>
                <a:cubicBezTo>
                  <a:pt x="827" y="267"/>
                  <a:pt x="827" y="268"/>
                  <a:pt x="826" y="268"/>
                </a:cubicBezTo>
                <a:cubicBezTo>
                  <a:pt x="826" y="270"/>
                  <a:pt x="824" y="269"/>
                  <a:pt x="825" y="271"/>
                </a:cubicBezTo>
                <a:cubicBezTo>
                  <a:pt x="824" y="270"/>
                  <a:pt x="825" y="271"/>
                  <a:pt x="824" y="271"/>
                </a:cubicBezTo>
                <a:cubicBezTo>
                  <a:pt x="824" y="272"/>
                  <a:pt x="823" y="272"/>
                  <a:pt x="823" y="272"/>
                </a:cubicBezTo>
                <a:cubicBezTo>
                  <a:pt x="823" y="272"/>
                  <a:pt x="822" y="273"/>
                  <a:pt x="823" y="274"/>
                </a:cubicBezTo>
                <a:cubicBezTo>
                  <a:pt x="822" y="274"/>
                  <a:pt x="822" y="274"/>
                  <a:pt x="822" y="274"/>
                </a:cubicBezTo>
                <a:cubicBezTo>
                  <a:pt x="822" y="274"/>
                  <a:pt x="821" y="274"/>
                  <a:pt x="821" y="274"/>
                </a:cubicBezTo>
                <a:cubicBezTo>
                  <a:pt x="822" y="274"/>
                  <a:pt x="822" y="275"/>
                  <a:pt x="822" y="275"/>
                </a:cubicBezTo>
                <a:cubicBezTo>
                  <a:pt x="822" y="275"/>
                  <a:pt x="822" y="274"/>
                  <a:pt x="821" y="274"/>
                </a:cubicBezTo>
                <a:cubicBezTo>
                  <a:pt x="821" y="274"/>
                  <a:pt x="821" y="275"/>
                  <a:pt x="821" y="276"/>
                </a:cubicBezTo>
                <a:cubicBezTo>
                  <a:pt x="821" y="275"/>
                  <a:pt x="821" y="275"/>
                  <a:pt x="820" y="275"/>
                </a:cubicBezTo>
                <a:cubicBezTo>
                  <a:pt x="821" y="276"/>
                  <a:pt x="820" y="276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1" y="278"/>
                  <a:pt x="821" y="278"/>
                  <a:pt x="820" y="279"/>
                </a:cubicBezTo>
                <a:cubicBezTo>
                  <a:pt x="820" y="278"/>
                  <a:pt x="821" y="278"/>
                  <a:pt x="820" y="278"/>
                </a:cubicBezTo>
                <a:cubicBezTo>
                  <a:pt x="820" y="277"/>
                  <a:pt x="821" y="277"/>
                  <a:pt x="820" y="277"/>
                </a:cubicBezTo>
                <a:cubicBezTo>
                  <a:pt x="820" y="277"/>
                  <a:pt x="820" y="278"/>
                  <a:pt x="819" y="278"/>
                </a:cubicBezTo>
                <a:cubicBezTo>
                  <a:pt x="820" y="278"/>
                  <a:pt x="819" y="278"/>
                  <a:pt x="819" y="279"/>
                </a:cubicBezTo>
                <a:cubicBezTo>
                  <a:pt x="820" y="279"/>
                  <a:pt x="819" y="278"/>
                  <a:pt x="820" y="278"/>
                </a:cubicBezTo>
                <a:cubicBezTo>
                  <a:pt x="820" y="279"/>
                  <a:pt x="820" y="278"/>
                  <a:pt x="820" y="279"/>
                </a:cubicBezTo>
                <a:cubicBezTo>
                  <a:pt x="821" y="279"/>
                  <a:pt x="820" y="279"/>
                  <a:pt x="820" y="279"/>
                </a:cubicBezTo>
                <a:cubicBezTo>
                  <a:pt x="820" y="279"/>
                  <a:pt x="820" y="279"/>
                  <a:pt x="820" y="279"/>
                </a:cubicBezTo>
                <a:cubicBezTo>
                  <a:pt x="820" y="279"/>
                  <a:pt x="819" y="279"/>
                  <a:pt x="819" y="279"/>
                </a:cubicBezTo>
                <a:cubicBezTo>
                  <a:pt x="820" y="279"/>
                  <a:pt x="820" y="279"/>
                  <a:pt x="820" y="280"/>
                </a:cubicBezTo>
                <a:cubicBezTo>
                  <a:pt x="819" y="280"/>
                  <a:pt x="819" y="281"/>
                  <a:pt x="818" y="281"/>
                </a:cubicBezTo>
                <a:cubicBezTo>
                  <a:pt x="818" y="281"/>
                  <a:pt x="817" y="282"/>
                  <a:pt x="818" y="282"/>
                </a:cubicBezTo>
                <a:cubicBezTo>
                  <a:pt x="818" y="282"/>
                  <a:pt x="818" y="281"/>
                  <a:pt x="818" y="282"/>
                </a:cubicBezTo>
                <a:cubicBezTo>
                  <a:pt x="818" y="282"/>
                  <a:pt x="818" y="283"/>
                  <a:pt x="817" y="282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5"/>
                  <a:pt x="815" y="286"/>
                  <a:pt x="815" y="287"/>
                </a:cubicBezTo>
                <a:cubicBezTo>
                  <a:pt x="814" y="288"/>
                  <a:pt x="813" y="289"/>
                  <a:pt x="812" y="291"/>
                </a:cubicBezTo>
                <a:cubicBezTo>
                  <a:pt x="812" y="291"/>
                  <a:pt x="813" y="291"/>
                  <a:pt x="813" y="291"/>
                </a:cubicBezTo>
                <a:cubicBezTo>
                  <a:pt x="811" y="291"/>
                  <a:pt x="811" y="293"/>
                  <a:pt x="810" y="294"/>
                </a:cubicBezTo>
                <a:cubicBezTo>
                  <a:pt x="810" y="294"/>
                  <a:pt x="810" y="294"/>
                  <a:pt x="810" y="295"/>
                </a:cubicBezTo>
                <a:cubicBezTo>
                  <a:pt x="810" y="295"/>
                  <a:pt x="809" y="296"/>
                  <a:pt x="809" y="297"/>
                </a:cubicBezTo>
                <a:cubicBezTo>
                  <a:pt x="809" y="297"/>
                  <a:pt x="809" y="297"/>
                  <a:pt x="809" y="297"/>
                </a:cubicBezTo>
                <a:cubicBezTo>
                  <a:pt x="808" y="297"/>
                  <a:pt x="808" y="298"/>
                  <a:pt x="808" y="298"/>
                </a:cubicBezTo>
                <a:cubicBezTo>
                  <a:pt x="807" y="299"/>
                  <a:pt x="807" y="300"/>
                  <a:pt x="806" y="301"/>
                </a:cubicBezTo>
                <a:cubicBezTo>
                  <a:pt x="807" y="301"/>
                  <a:pt x="806" y="302"/>
                  <a:pt x="806" y="301"/>
                </a:cubicBezTo>
                <a:cubicBezTo>
                  <a:pt x="806" y="301"/>
                  <a:pt x="806" y="301"/>
                  <a:pt x="806" y="300"/>
                </a:cubicBezTo>
                <a:cubicBezTo>
                  <a:pt x="805" y="301"/>
                  <a:pt x="805" y="301"/>
                  <a:pt x="805" y="301"/>
                </a:cubicBezTo>
                <a:cubicBezTo>
                  <a:pt x="805" y="301"/>
                  <a:pt x="806" y="302"/>
                  <a:pt x="806" y="302"/>
                </a:cubicBezTo>
                <a:cubicBezTo>
                  <a:pt x="805" y="302"/>
                  <a:pt x="805" y="303"/>
                  <a:pt x="805" y="304"/>
                </a:cubicBezTo>
                <a:cubicBezTo>
                  <a:pt x="805" y="304"/>
                  <a:pt x="805" y="304"/>
                  <a:pt x="804" y="304"/>
                </a:cubicBezTo>
                <a:cubicBezTo>
                  <a:pt x="804" y="306"/>
                  <a:pt x="802" y="308"/>
                  <a:pt x="802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799" y="313"/>
                  <a:pt x="799" y="316"/>
                  <a:pt x="797" y="319"/>
                </a:cubicBezTo>
                <a:cubicBezTo>
                  <a:pt x="797" y="319"/>
                  <a:pt x="797" y="320"/>
                  <a:pt x="796" y="320"/>
                </a:cubicBezTo>
                <a:cubicBezTo>
                  <a:pt x="797" y="321"/>
                  <a:pt x="796" y="321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5" y="323"/>
                  <a:pt x="795" y="323"/>
                  <a:pt x="795" y="324"/>
                </a:cubicBezTo>
                <a:cubicBezTo>
                  <a:pt x="795" y="324"/>
                  <a:pt x="796" y="325"/>
                  <a:pt x="796" y="325"/>
                </a:cubicBezTo>
                <a:cubicBezTo>
                  <a:pt x="796" y="323"/>
                  <a:pt x="797" y="322"/>
                  <a:pt x="798" y="320"/>
                </a:cubicBezTo>
                <a:cubicBezTo>
                  <a:pt x="804" y="307"/>
                  <a:pt x="811" y="295"/>
                  <a:pt x="819" y="283"/>
                </a:cubicBezTo>
                <a:cubicBezTo>
                  <a:pt x="820" y="282"/>
                  <a:pt x="821" y="281"/>
                  <a:pt x="821" y="281"/>
                </a:cubicBezTo>
                <a:cubicBezTo>
                  <a:pt x="821" y="280"/>
                  <a:pt x="822" y="279"/>
                  <a:pt x="822" y="279"/>
                </a:cubicBezTo>
                <a:cubicBezTo>
                  <a:pt x="822" y="279"/>
                  <a:pt x="823" y="279"/>
                  <a:pt x="823" y="279"/>
                </a:cubicBezTo>
                <a:cubicBezTo>
                  <a:pt x="822" y="278"/>
                  <a:pt x="823" y="278"/>
                  <a:pt x="823" y="278"/>
                </a:cubicBezTo>
                <a:cubicBezTo>
                  <a:pt x="824" y="277"/>
                  <a:pt x="824" y="276"/>
                  <a:pt x="824" y="276"/>
                </a:cubicBezTo>
                <a:cubicBezTo>
                  <a:pt x="824" y="276"/>
                  <a:pt x="824" y="277"/>
                  <a:pt x="824" y="277"/>
                </a:cubicBezTo>
                <a:cubicBezTo>
                  <a:pt x="825" y="277"/>
                  <a:pt x="824" y="275"/>
                  <a:pt x="826" y="275"/>
                </a:cubicBezTo>
                <a:cubicBezTo>
                  <a:pt x="825" y="273"/>
                  <a:pt x="828" y="273"/>
                  <a:pt x="827" y="272"/>
                </a:cubicBezTo>
                <a:cubicBezTo>
                  <a:pt x="827" y="272"/>
                  <a:pt x="827" y="272"/>
                  <a:pt x="828" y="272"/>
                </a:cubicBezTo>
                <a:cubicBezTo>
                  <a:pt x="827" y="271"/>
                  <a:pt x="828" y="271"/>
                  <a:pt x="828" y="271"/>
                </a:cubicBezTo>
                <a:cubicBezTo>
                  <a:pt x="829" y="270"/>
                  <a:pt x="829" y="269"/>
                  <a:pt x="830" y="269"/>
                </a:cubicBezTo>
                <a:cubicBezTo>
                  <a:pt x="830" y="269"/>
                  <a:pt x="830" y="270"/>
                  <a:pt x="830" y="270"/>
                </a:cubicBezTo>
                <a:cubicBezTo>
                  <a:pt x="830" y="269"/>
                  <a:pt x="830" y="269"/>
                  <a:pt x="830" y="269"/>
                </a:cubicBezTo>
                <a:cubicBezTo>
                  <a:pt x="830" y="268"/>
                  <a:pt x="831" y="268"/>
                  <a:pt x="831" y="267"/>
                </a:cubicBezTo>
                <a:cubicBezTo>
                  <a:pt x="832" y="267"/>
                  <a:pt x="832" y="266"/>
                  <a:pt x="831" y="266"/>
                </a:cubicBezTo>
                <a:cubicBezTo>
                  <a:pt x="832" y="266"/>
                  <a:pt x="832" y="266"/>
                  <a:pt x="832" y="266"/>
                </a:cubicBezTo>
                <a:cubicBezTo>
                  <a:pt x="832" y="266"/>
                  <a:pt x="833" y="266"/>
                  <a:pt x="832" y="265"/>
                </a:cubicBezTo>
                <a:cubicBezTo>
                  <a:pt x="832" y="265"/>
                  <a:pt x="833" y="265"/>
                  <a:pt x="833" y="264"/>
                </a:cubicBezTo>
                <a:cubicBezTo>
                  <a:pt x="834" y="265"/>
                  <a:pt x="834" y="262"/>
                  <a:pt x="836" y="262"/>
                </a:cubicBezTo>
                <a:cubicBezTo>
                  <a:pt x="836" y="261"/>
                  <a:pt x="838" y="261"/>
                  <a:pt x="837" y="259"/>
                </a:cubicBezTo>
                <a:cubicBezTo>
                  <a:pt x="838" y="259"/>
                  <a:pt x="838" y="259"/>
                  <a:pt x="838" y="259"/>
                </a:cubicBezTo>
                <a:cubicBezTo>
                  <a:pt x="838" y="260"/>
                  <a:pt x="837" y="260"/>
                  <a:pt x="837" y="261"/>
                </a:cubicBezTo>
                <a:cubicBezTo>
                  <a:pt x="837" y="261"/>
                  <a:pt x="837" y="261"/>
                  <a:pt x="838" y="262"/>
                </a:cubicBezTo>
                <a:cubicBezTo>
                  <a:pt x="838" y="261"/>
                  <a:pt x="838" y="261"/>
                  <a:pt x="838" y="261"/>
                </a:cubicBezTo>
                <a:cubicBezTo>
                  <a:pt x="838" y="261"/>
                  <a:pt x="838" y="262"/>
                  <a:pt x="839" y="261"/>
                </a:cubicBezTo>
                <a:cubicBezTo>
                  <a:pt x="838" y="261"/>
                  <a:pt x="839" y="260"/>
                  <a:pt x="838" y="260"/>
                </a:cubicBezTo>
                <a:cubicBezTo>
                  <a:pt x="839" y="260"/>
                  <a:pt x="839" y="259"/>
                  <a:pt x="839" y="259"/>
                </a:cubicBezTo>
                <a:cubicBezTo>
                  <a:pt x="838" y="259"/>
                  <a:pt x="839" y="259"/>
                  <a:pt x="838" y="259"/>
                </a:cubicBezTo>
                <a:cubicBezTo>
                  <a:pt x="839" y="259"/>
                  <a:pt x="839" y="258"/>
                  <a:pt x="839" y="258"/>
                </a:cubicBezTo>
                <a:cubicBezTo>
                  <a:pt x="839" y="258"/>
                  <a:pt x="839" y="258"/>
                  <a:pt x="839" y="258"/>
                </a:cubicBezTo>
                <a:cubicBezTo>
                  <a:pt x="840" y="257"/>
                  <a:pt x="840" y="257"/>
                  <a:pt x="841" y="257"/>
                </a:cubicBezTo>
                <a:cubicBezTo>
                  <a:pt x="840" y="257"/>
                  <a:pt x="840" y="257"/>
                  <a:pt x="840" y="258"/>
                </a:cubicBezTo>
                <a:cubicBezTo>
                  <a:pt x="841" y="258"/>
                  <a:pt x="841" y="258"/>
                  <a:pt x="841" y="258"/>
                </a:cubicBezTo>
                <a:cubicBezTo>
                  <a:pt x="841" y="258"/>
                  <a:pt x="841" y="258"/>
                  <a:pt x="841" y="257"/>
                </a:cubicBezTo>
                <a:cubicBezTo>
                  <a:pt x="842" y="258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5"/>
                  <a:pt x="843" y="255"/>
                  <a:pt x="842" y="255"/>
                </a:cubicBezTo>
                <a:cubicBezTo>
                  <a:pt x="843" y="255"/>
                  <a:pt x="843" y="255"/>
                  <a:pt x="843" y="255"/>
                </a:cubicBezTo>
                <a:cubicBezTo>
                  <a:pt x="842" y="254"/>
                  <a:pt x="842" y="255"/>
                  <a:pt x="842" y="255"/>
                </a:cubicBezTo>
                <a:cubicBezTo>
                  <a:pt x="843" y="255"/>
                  <a:pt x="842" y="254"/>
                  <a:pt x="843" y="254"/>
                </a:cubicBezTo>
                <a:cubicBezTo>
                  <a:pt x="843" y="254"/>
                  <a:pt x="843" y="255"/>
                  <a:pt x="843" y="255"/>
                </a:cubicBezTo>
                <a:cubicBezTo>
                  <a:pt x="844" y="255"/>
                  <a:pt x="844" y="254"/>
                  <a:pt x="844" y="254"/>
                </a:cubicBezTo>
                <a:cubicBezTo>
                  <a:pt x="844" y="255"/>
                  <a:pt x="845" y="254"/>
                  <a:pt x="845" y="255"/>
                </a:cubicBezTo>
                <a:cubicBezTo>
                  <a:pt x="845" y="255"/>
                  <a:pt x="845" y="256"/>
                  <a:pt x="845" y="256"/>
                </a:cubicBezTo>
                <a:cubicBezTo>
                  <a:pt x="845" y="256"/>
                  <a:pt x="845" y="255"/>
                  <a:pt x="845" y="255"/>
                </a:cubicBezTo>
                <a:cubicBezTo>
                  <a:pt x="845" y="255"/>
                  <a:pt x="846" y="255"/>
                  <a:pt x="846" y="255"/>
                </a:cubicBezTo>
                <a:cubicBezTo>
                  <a:pt x="846" y="255"/>
                  <a:pt x="846" y="254"/>
                  <a:pt x="845" y="254"/>
                </a:cubicBezTo>
                <a:cubicBezTo>
                  <a:pt x="846" y="255"/>
                  <a:pt x="845" y="254"/>
                  <a:pt x="845" y="254"/>
                </a:cubicBezTo>
                <a:cubicBezTo>
                  <a:pt x="845" y="255"/>
                  <a:pt x="845" y="255"/>
                  <a:pt x="845" y="255"/>
                </a:cubicBezTo>
                <a:cubicBezTo>
                  <a:pt x="845" y="255"/>
                  <a:pt x="845" y="254"/>
                  <a:pt x="845" y="254"/>
                </a:cubicBezTo>
                <a:cubicBezTo>
                  <a:pt x="845" y="254"/>
                  <a:pt x="845" y="254"/>
                  <a:pt x="846" y="254"/>
                </a:cubicBezTo>
                <a:cubicBezTo>
                  <a:pt x="846" y="254"/>
                  <a:pt x="846" y="254"/>
                  <a:pt x="845" y="254"/>
                </a:cubicBezTo>
                <a:cubicBezTo>
                  <a:pt x="845" y="254"/>
                  <a:pt x="845" y="254"/>
                  <a:pt x="845" y="254"/>
                </a:cubicBezTo>
                <a:cubicBezTo>
                  <a:pt x="845" y="254"/>
                  <a:pt x="845" y="253"/>
                  <a:pt x="846" y="253"/>
                </a:cubicBezTo>
                <a:cubicBezTo>
                  <a:pt x="846" y="253"/>
                  <a:pt x="846" y="254"/>
                  <a:pt x="846" y="254"/>
                </a:cubicBezTo>
                <a:cubicBezTo>
                  <a:pt x="846" y="254"/>
                  <a:pt x="846" y="255"/>
                  <a:pt x="846" y="255"/>
                </a:cubicBezTo>
                <a:cubicBezTo>
                  <a:pt x="847" y="254"/>
                  <a:pt x="847" y="253"/>
                  <a:pt x="847" y="253"/>
                </a:cubicBezTo>
                <a:cubicBezTo>
                  <a:pt x="847" y="253"/>
                  <a:pt x="847" y="253"/>
                  <a:pt x="848" y="253"/>
                </a:cubicBezTo>
                <a:cubicBezTo>
                  <a:pt x="848" y="253"/>
                  <a:pt x="848" y="253"/>
                  <a:pt x="848" y="253"/>
                </a:cubicBezTo>
                <a:cubicBezTo>
                  <a:pt x="848" y="252"/>
                  <a:pt x="847" y="252"/>
                  <a:pt x="847" y="252"/>
                </a:cubicBezTo>
                <a:cubicBezTo>
                  <a:pt x="847" y="252"/>
                  <a:pt x="848" y="251"/>
                  <a:pt x="848" y="252"/>
                </a:cubicBezTo>
                <a:cubicBezTo>
                  <a:pt x="848" y="251"/>
                  <a:pt x="848" y="250"/>
                  <a:pt x="849" y="250"/>
                </a:cubicBezTo>
                <a:cubicBezTo>
                  <a:pt x="849" y="250"/>
                  <a:pt x="849" y="251"/>
                  <a:pt x="849" y="252"/>
                </a:cubicBezTo>
                <a:cubicBezTo>
                  <a:pt x="849" y="251"/>
                  <a:pt x="849" y="250"/>
                  <a:pt x="850" y="250"/>
                </a:cubicBezTo>
                <a:cubicBezTo>
                  <a:pt x="849" y="250"/>
                  <a:pt x="849" y="250"/>
                  <a:pt x="849" y="250"/>
                </a:cubicBezTo>
                <a:cubicBezTo>
                  <a:pt x="849" y="250"/>
                  <a:pt x="849" y="249"/>
                  <a:pt x="849" y="249"/>
                </a:cubicBezTo>
                <a:cubicBezTo>
                  <a:pt x="849" y="250"/>
                  <a:pt x="849" y="250"/>
                  <a:pt x="850" y="250"/>
                </a:cubicBezTo>
                <a:cubicBezTo>
                  <a:pt x="850" y="250"/>
                  <a:pt x="850" y="250"/>
                  <a:pt x="851" y="250"/>
                </a:cubicBezTo>
                <a:cubicBezTo>
                  <a:pt x="850" y="248"/>
                  <a:pt x="851" y="248"/>
                  <a:pt x="852" y="247"/>
                </a:cubicBezTo>
                <a:cubicBezTo>
                  <a:pt x="852" y="248"/>
                  <a:pt x="851" y="248"/>
                  <a:pt x="852" y="249"/>
                </a:cubicBezTo>
                <a:cubicBezTo>
                  <a:pt x="853" y="249"/>
                  <a:pt x="852" y="248"/>
                  <a:pt x="853" y="248"/>
                </a:cubicBezTo>
                <a:cubicBezTo>
                  <a:pt x="853" y="247"/>
                  <a:pt x="854" y="247"/>
                  <a:pt x="854" y="246"/>
                </a:cubicBezTo>
                <a:cubicBezTo>
                  <a:pt x="854" y="246"/>
                  <a:pt x="854" y="246"/>
                  <a:pt x="854" y="246"/>
                </a:cubicBezTo>
                <a:cubicBezTo>
                  <a:pt x="854" y="246"/>
                  <a:pt x="854" y="246"/>
                  <a:pt x="854" y="245"/>
                </a:cubicBezTo>
                <a:cubicBezTo>
                  <a:pt x="854" y="245"/>
                  <a:pt x="854" y="245"/>
                  <a:pt x="854" y="245"/>
                </a:cubicBezTo>
                <a:cubicBezTo>
                  <a:pt x="854" y="245"/>
                  <a:pt x="854" y="246"/>
                  <a:pt x="854" y="246"/>
                </a:cubicBezTo>
                <a:cubicBezTo>
                  <a:pt x="855" y="246"/>
                  <a:pt x="854" y="246"/>
                  <a:pt x="855" y="246"/>
                </a:cubicBezTo>
                <a:cubicBezTo>
                  <a:pt x="855" y="246"/>
                  <a:pt x="855" y="245"/>
                  <a:pt x="855" y="246"/>
                </a:cubicBezTo>
                <a:cubicBezTo>
                  <a:pt x="855" y="246"/>
                  <a:pt x="855" y="247"/>
                  <a:pt x="855" y="247"/>
                </a:cubicBezTo>
                <a:cubicBezTo>
                  <a:pt x="855" y="247"/>
                  <a:pt x="855" y="247"/>
                  <a:pt x="855" y="247"/>
                </a:cubicBezTo>
                <a:cubicBezTo>
                  <a:pt x="856" y="247"/>
                  <a:pt x="855" y="246"/>
                  <a:pt x="856" y="246"/>
                </a:cubicBezTo>
                <a:cubicBezTo>
                  <a:pt x="856" y="247"/>
                  <a:pt x="855" y="247"/>
                  <a:pt x="855" y="248"/>
                </a:cubicBezTo>
                <a:cubicBezTo>
                  <a:pt x="855" y="248"/>
                  <a:pt x="855" y="248"/>
                  <a:pt x="856" y="248"/>
                </a:cubicBezTo>
                <a:cubicBezTo>
                  <a:pt x="855" y="248"/>
                  <a:pt x="855" y="249"/>
                  <a:pt x="855" y="248"/>
                </a:cubicBezTo>
                <a:cubicBezTo>
                  <a:pt x="855" y="248"/>
                  <a:pt x="855" y="248"/>
                  <a:pt x="854" y="248"/>
                </a:cubicBezTo>
                <a:cubicBezTo>
                  <a:pt x="854" y="248"/>
                  <a:pt x="854" y="249"/>
                  <a:pt x="855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3" y="249"/>
                  <a:pt x="854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50"/>
                  <a:pt x="854" y="250"/>
                </a:cubicBezTo>
                <a:cubicBezTo>
                  <a:pt x="854" y="250"/>
                  <a:pt x="853" y="250"/>
                  <a:pt x="853" y="251"/>
                </a:cubicBezTo>
                <a:cubicBezTo>
                  <a:pt x="854" y="251"/>
                  <a:pt x="854" y="250"/>
                  <a:pt x="854" y="251"/>
                </a:cubicBezTo>
                <a:cubicBezTo>
                  <a:pt x="854" y="251"/>
                  <a:pt x="853" y="252"/>
                  <a:pt x="853" y="251"/>
                </a:cubicBezTo>
                <a:cubicBezTo>
                  <a:pt x="853" y="251"/>
                  <a:pt x="853" y="251"/>
                  <a:pt x="853" y="251"/>
                </a:cubicBezTo>
                <a:cubicBezTo>
                  <a:pt x="852" y="251"/>
                  <a:pt x="852" y="252"/>
                  <a:pt x="852" y="252"/>
                </a:cubicBezTo>
                <a:cubicBezTo>
                  <a:pt x="852" y="252"/>
                  <a:pt x="852" y="252"/>
                  <a:pt x="852" y="252"/>
                </a:cubicBezTo>
                <a:cubicBezTo>
                  <a:pt x="852" y="253"/>
                  <a:pt x="852" y="253"/>
                  <a:pt x="852" y="253"/>
                </a:cubicBezTo>
                <a:cubicBezTo>
                  <a:pt x="851" y="253"/>
                  <a:pt x="851" y="254"/>
                  <a:pt x="851" y="255"/>
                </a:cubicBezTo>
                <a:cubicBezTo>
                  <a:pt x="850" y="255"/>
                  <a:pt x="851" y="255"/>
                  <a:pt x="850" y="254"/>
                </a:cubicBezTo>
                <a:cubicBezTo>
                  <a:pt x="850" y="254"/>
                  <a:pt x="850" y="255"/>
                  <a:pt x="850" y="255"/>
                </a:cubicBezTo>
                <a:cubicBezTo>
                  <a:pt x="850" y="255"/>
                  <a:pt x="850" y="255"/>
                  <a:pt x="849" y="255"/>
                </a:cubicBezTo>
                <a:cubicBezTo>
                  <a:pt x="850" y="255"/>
                  <a:pt x="850" y="255"/>
                  <a:pt x="850" y="255"/>
                </a:cubicBezTo>
                <a:cubicBezTo>
                  <a:pt x="849" y="256"/>
                  <a:pt x="849" y="257"/>
                  <a:pt x="849" y="257"/>
                </a:cubicBezTo>
                <a:cubicBezTo>
                  <a:pt x="848" y="257"/>
                  <a:pt x="848" y="258"/>
                  <a:pt x="849" y="259"/>
                </a:cubicBezTo>
                <a:cubicBezTo>
                  <a:pt x="849" y="258"/>
                  <a:pt x="849" y="258"/>
                  <a:pt x="849" y="258"/>
                </a:cubicBezTo>
                <a:cubicBezTo>
                  <a:pt x="849" y="258"/>
                  <a:pt x="849" y="258"/>
                  <a:pt x="849" y="259"/>
                </a:cubicBezTo>
                <a:cubicBezTo>
                  <a:pt x="848" y="259"/>
                  <a:pt x="848" y="259"/>
                  <a:pt x="848" y="259"/>
                </a:cubicBezTo>
                <a:cubicBezTo>
                  <a:pt x="848" y="258"/>
                  <a:pt x="848" y="258"/>
                  <a:pt x="848" y="258"/>
                </a:cubicBezTo>
                <a:cubicBezTo>
                  <a:pt x="847" y="258"/>
                  <a:pt x="847" y="259"/>
                  <a:pt x="847" y="260"/>
                </a:cubicBezTo>
                <a:cubicBezTo>
                  <a:pt x="847" y="259"/>
                  <a:pt x="847" y="260"/>
                  <a:pt x="846" y="260"/>
                </a:cubicBezTo>
                <a:cubicBezTo>
                  <a:pt x="847" y="260"/>
                  <a:pt x="846" y="260"/>
                  <a:pt x="846" y="261"/>
                </a:cubicBezTo>
                <a:cubicBezTo>
                  <a:pt x="846" y="261"/>
                  <a:pt x="847" y="261"/>
                  <a:pt x="846" y="262"/>
                </a:cubicBezTo>
                <a:cubicBezTo>
                  <a:pt x="846" y="261"/>
                  <a:pt x="846" y="261"/>
                  <a:pt x="845" y="261"/>
                </a:cubicBezTo>
                <a:cubicBezTo>
                  <a:pt x="846" y="262"/>
                  <a:pt x="844" y="261"/>
                  <a:pt x="845" y="262"/>
                </a:cubicBezTo>
                <a:cubicBezTo>
                  <a:pt x="845" y="262"/>
                  <a:pt x="845" y="262"/>
                  <a:pt x="845" y="262"/>
                </a:cubicBezTo>
                <a:cubicBezTo>
                  <a:pt x="845" y="263"/>
                  <a:pt x="845" y="263"/>
                  <a:pt x="844" y="263"/>
                </a:cubicBezTo>
                <a:cubicBezTo>
                  <a:pt x="845" y="263"/>
                  <a:pt x="844" y="264"/>
                  <a:pt x="844" y="265"/>
                </a:cubicBezTo>
                <a:cubicBezTo>
                  <a:pt x="844" y="265"/>
                  <a:pt x="844" y="265"/>
                  <a:pt x="844" y="265"/>
                </a:cubicBezTo>
                <a:cubicBezTo>
                  <a:pt x="843" y="265"/>
                  <a:pt x="844" y="264"/>
                  <a:pt x="843" y="265"/>
                </a:cubicBezTo>
                <a:cubicBezTo>
                  <a:pt x="843" y="265"/>
                  <a:pt x="843" y="266"/>
                  <a:pt x="843" y="266"/>
                </a:cubicBezTo>
                <a:cubicBezTo>
                  <a:pt x="843" y="266"/>
                  <a:pt x="843" y="266"/>
                  <a:pt x="843" y="266"/>
                </a:cubicBezTo>
                <a:cubicBezTo>
                  <a:pt x="843" y="266"/>
                  <a:pt x="843" y="267"/>
                  <a:pt x="842" y="267"/>
                </a:cubicBezTo>
                <a:cubicBezTo>
                  <a:pt x="843" y="267"/>
                  <a:pt x="843" y="267"/>
                  <a:pt x="843" y="267"/>
                </a:cubicBezTo>
                <a:cubicBezTo>
                  <a:pt x="842" y="267"/>
                  <a:pt x="842" y="267"/>
                  <a:pt x="842" y="268"/>
                </a:cubicBezTo>
                <a:cubicBezTo>
                  <a:pt x="842" y="267"/>
                  <a:pt x="842" y="267"/>
                  <a:pt x="843" y="268"/>
                </a:cubicBezTo>
                <a:cubicBezTo>
                  <a:pt x="842" y="268"/>
                  <a:pt x="842" y="268"/>
                  <a:pt x="842" y="268"/>
                </a:cubicBezTo>
                <a:cubicBezTo>
                  <a:pt x="843" y="268"/>
                  <a:pt x="842" y="268"/>
                  <a:pt x="842" y="269"/>
                </a:cubicBezTo>
                <a:cubicBezTo>
                  <a:pt x="842" y="269"/>
                  <a:pt x="842" y="268"/>
                  <a:pt x="843" y="268"/>
                </a:cubicBezTo>
                <a:cubicBezTo>
                  <a:pt x="843" y="268"/>
                  <a:pt x="843" y="268"/>
                  <a:pt x="843" y="268"/>
                </a:cubicBezTo>
                <a:cubicBezTo>
                  <a:pt x="844" y="268"/>
                  <a:pt x="844" y="266"/>
                  <a:pt x="845" y="266"/>
                </a:cubicBezTo>
                <a:cubicBezTo>
                  <a:pt x="845" y="265"/>
                  <a:pt x="846" y="265"/>
                  <a:pt x="846" y="265"/>
                </a:cubicBezTo>
                <a:cubicBezTo>
                  <a:pt x="846" y="264"/>
                  <a:pt x="847" y="263"/>
                  <a:pt x="847" y="263"/>
                </a:cubicBezTo>
                <a:cubicBezTo>
                  <a:pt x="848" y="263"/>
                  <a:pt x="848" y="263"/>
                  <a:pt x="848" y="263"/>
                </a:cubicBezTo>
                <a:cubicBezTo>
                  <a:pt x="848" y="263"/>
                  <a:pt x="849" y="263"/>
                  <a:pt x="848" y="262"/>
                </a:cubicBezTo>
                <a:cubicBezTo>
                  <a:pt x="849" y="262"/>
                  <a:pt x="849" y="263"/>
                  <a:pt x="850" y="263"/>
                </a:cubicBezTo>
                <a:cubicBezTo>
                  <a:pt x="849" y="262"/>
                  <a:pt x="849" y="262"/>
                  <a:pt x="849" y="262"/>
                </a:cubicBezTo>
                <a:cubicBezTo>
                  <a:pt x="849" y="262"/>
                  <a:pt x="850" y="262"/>
                  <a:pt x="850" y="262"/>
                </a:cubicBezTo>
                <a:cubicBezTo>
                  <a:pt x="850" y="261"/>
                  <a:pt x="850" y="261"/>
                  <a:pt x="850" y="261"/>
                </a:cubicBezTo>
                <a:cubicBezTo>
                  <a:pt x="850" y="261"/>
                  <a:pt x="850" y="262"/>
                  <a:pt x="851" y="262"/>
                </a:cubicBezTo>
                <a:cubicBezTo>
                  <a:pt x="851" y="262"/>
                  <a:pt x="851" y="261"/>
                  <a:pt x="851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0"/>
                  <a:pt x="851" y="260"/>
                </a:cubicBezTo>
                <a:cubicBezTo>
                  <a:pt x="851" y="260"/>
                  <a:pt x="851" y="260"/>
                  <a:pt x="851" y="260"/>
                </a:cubicBezTo>
                <a:cubicBezTo>
                  <a:pt x="851" y="260"/>
                  <a:pt x="852" y="260"/>
                  <a:pt x="852" y="259"/>
                </a:cubicBezTo>
                <a:cubicBezTo>
                  <a:pt x="852" y="260"/>
                  <a:pt x="852" y="260"/>
                  <a:pt x="853" y="260"/>
                </a:cubicBezTo>
                <a:cubicBezTo>
                  <a:pt x="853" y="260"/>
                  <a:pt x="853" y="261"/>
                  <a:pt x="853" y="261"/>
                </a:cubicBezTo>
                <a:cubicBezTo>
                  <a:pt x="853" y="261"/>
                  <a:pt x="852" y="261"/>
                  <a:pt x="852" y="261"/>
                </a:cubicBezTo>
                <a:cubicBezTo>
                  <a:pt x="852" y="261"/>
                  <a:pt x="853" y="261"/>
                  <a:pt x="852" y="261"/>
                </a:cubicBezTo>
                <a:cubicBezTo>
                  <a:pt x="852" y="261"/>
                  <a:pt x="851" y="261"/>
                  <a:pt x="852" y="262"/>
                </a:cubicBezTo>
                <a:cubicBezTo>
                  <a:pt x="851" y="262"/>
                  <a:pt x="851" y="262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4"/>
                  <a:pt x="850" y="263"/>
                  <a:pt x="850" y="263"/>
                </a:cubicBezTo>
                <a:cubicBezTo>
                  <a:pt x="849" y="263"/>
                  <a:pt x="849" y="263"/>
                  <a:pt x="850" y="264"/>
                </a:cubicBezTo>
                <a:cubicBezTo>
                  <a:pt x="850" y="264"/>
                  <a:pt x="849" y="264"/>
                  <a:pt x="849" y="264"/>
                </a:cubicBezTo>
                <a:cubicBezTo>
                  <a:pt x="849" y="264"/>
                  <a:pt x="849" y="265"/>
                  <a:pt x="848" y="265"/>
                </a:cubicBezTo>
                <a:cubicBezTo>
                  <a:pt x="848" y="265"/>
                  <a:pt x="849" y="265"/>
                  <a:pt x="849" y="265"/>
                </a:cubicBezTo>
                <a:cubicBezTo>
                  <a:pt x="848" y="265"/>
                  <a:pt x="848" y="265"/>
                  <a:pt x="849" y="265"/>
                </a:cubicBezTo>
                <a:cubicBezTo>
                  <a:pt x="849" y="266"/>
                  <a:pt x="848" y="266"/>
                  <a:pt x="848" y="266"/>
                </a:cubicBezTo>
                <a:cubicBezTo>
                  <a:pt x="848" y="267"/>
                  <a:pt x="847" y="267"/>
                  <a:pt x="846" y="268"/>
                </a:cubicBezTo>
                <a:cubicBezTo>
                  <a:pt x="847" y="268"/>
                  <a:pt x="847" y="269"/>
                  <a:pt x="847" y="269"/>
                </a:cubicBezTo>
                <a:cubicBezTo>
                  <a:pt x="847" y="268"/>
                  <a:pt x="847" y="268"/>
                  <a:pt x="847" y="268"/>
                </a:cubicBezTo>
                <a:cubicBezTo>
                  <a:pt x="847" y="268"/>
                  <a:pt x="847" y="269"/>
                  <a:pt x="848" y="268"/>
                </a:cubicBezTo>
                <a:cubicBezTo>
                  <a:pt x="848" y="267"/>
                  <a:pt x="849" y="266"/>
                  <a:pt x="850" y="266"/>
                </a:cubicBezTo>
                <a:cubicBezTo>
                  <a:pt x="851" y="266"/>
                  <a:pt x="850" y="266"/>
                  <a:pt x="850" y="266"/>
                </a:cubicBezTo>
                <a:cubicBezTo>
                  <a:pt x="851" y="267"/>
                  <a:pt x="851" y="266"/>
                  <a:pt x="851" y="267"/>
                </a:cubicBezTo>
                <a:cubicBezTo>
                  <a:pt x="851" y="267"/>
                  <a:pt x="851" y="267"/>
                  <a:pt x="850" y="267"/>
                </a:cubicBezTo>
                <a:cubicBezTo>
                  <a:pt x="850" y="267"/>
                  <a:pt x="851" y="267"/>
                  <a:pt x="850" y="268"/>
                </a:cubicBezTo>
                <a:cubicBezTo>
                  <a:pt x="851" y="267"/>
                  <a:pt x="850" y="268"/>
                  <a:pt x="850" y="267"/>
                </a:cubicBezTo>
                <a:cubicBezTo>
                  <a:pt x="850" y="267"/>
                  <a:pt x="850" y="267"/>
                  <a:pt x="850" y="267"/>
                </a:cubicBezTo>
                <a:cubicBezTo>
                  <a:pt x="850" y="267"/>
                  <a:pt x="850" y="266"/>
                  <a:pt x="850" y="266"/>
                </a:cubicBezTo>
                <a:cubicBezTo>
                  <a:pt x="850" y="267"/>
                  <a:pt x="849" y="267"/>
                  <a:pt x="850" y="267"/>
                </a:cubicBezTo>
                <a:cubicBezTo>
                  <a:pt x="850" y="267"/>
                  <a:pt x="850" y="268"/>
                  <a:pt x="850" y="268"/>
                </a:cubicBezTo>
                <a:cubicBezTo>
                  <a:pt x="849" y="269"/>
                  <a:pt x="849" y="271"/>
                  <a:pt x="848" y="271"/>
                </a:cubicBezTo>
                <a:cubicBezTo>
                  <a:pt x="848" y="271"/>
                  <a:pt x="849" y="271"/>
                  <a:pt x="849" y="271"/>
                </a:cubicBezTo>
                <a:cubicBezTo>
                  <a:pt x="848" y="271"/>
                  <a:pt x="848" y="271"/>
                  <a:pt x="847" y="271"/>
                </a:cubicBezTo>
                <a:cubicBezTo>
                  <a:pt x="847" y="271"/>
                  <a:pt x="847" y="271"/>
                  <a:pt x="847" y="271"/>
                </a:cubicBezTo>
                <a:cubicBezTo>
                  <a:pt x="847" y="271"/>
                  <a:pt x="847" y="271"/>
                  <a:pt x="848" y="271"/>
                </a:cubicBezTo>
                <a:cubicBezTo>
                  <a:pt x="848" y="271"/>
                  <a:pt x="848" y="270"/>
                  <a:pt x="847" y="270"/>
                </a:cubicBezTo>
                <a:cubicBezTo>
                  <a:pt x="847" y="270"/>
                  <a:pt x="846" y="271"/>
                  <a:pt x="847" y="272"/>
                </a:cubicBezTo>
                <a:cubicBezTo>
                  <a:pt x="847" y="272"/>
                  <a:pt x="847" y="272"/>
                  <a:pt x="847" y="273"/>
                </a:cubicBezTo>
                <a:cubicBezTo>
                  <a:pt x="846" y="272"/>
                  <a:pt x="847" y="272"/>
                  <a:pt x="846" y="272"/>
                </a:cubicBezTo>
                <a:cubicBezTo>
                  <a:pt x="846" y="272"/>
                  <a:pt x="846" y="273"/>
                  <a:pt x="846" y="273"/>
                </a:cubicBezTo>
                <a:cubicBezTo>
                  <a:pt x="847" y="273"/>
                  <a:pt x="846" y="274"/>
                  <a:pt x="846" y="274"/>
                </a:cubicBezTo>
                <a:cubicBezTo>
                  <a:pt x="846" y="274"/>
                  <a:pt x="846" y="274"/>
                  <a:pt x="846" y="274"/>
                </a:cubicBezTo>
                <a:cubicBezTo>
                  <a:pt x="845" y="274"/>
                  <a:pt x="845" y="274"/>
                  <a:pt x="846" y="274"/>
                </a:cubicBezTo>
                <a:cubicBezTo>
                  <a:pt x="845" y="274"/>
                  <a:pt x="845" y="275"/>
                  <a:pt x="845" y="275"/>
                </a:cubicBezTo>
                <a:cubicBezTo>
                  <a:pt x="845" y="275"/>
                  <a:pt x="845" y="275"/>
                  <a:pt x="845" y="276"/>
                </a:cubicBezTo>
                <a:cubicBezTo>
                  <a:pt x="845" y="276"/>
                  <a:pt x="844" y="275"/>
                  <a:pt x="844" y="276"/>
                </a:cubicBezTo>
                <a:cubicBezTo>
                  <a:pt x="845" y="276"/>
                  <a:pt x="845" y="276"/>
                  <a:pt x="844" y="276"/>
                </a:cubicBezTo>
                <a:cubicBezTo>
                  <a:pt x="844" y="276"/>
                  <a:pt x="844" y="276"/>
                  <a:pt x="844" y="276"/>
                </a:cubicBezTo>
                <a:cubicBezTo>
                  <a:pt x="844" y="276"/>
                  <a:pt x="844" y="276"/>
                  <a:pt x="844" y="277"/>
                </a:cubicBezTo>
                <a:cubicBezTo>
                  <a:pt x="844" y="277"/>
                  <a:pt x="844" y="277"/>
                  <a:pt x="844" y="277"/>
                </a:cubicBezTo>
                <a:cubicBezTo>
                  <a:pt x="843" y="277"/>
                  <a:pt x="844" y="276"/>
                  <a:pt x="844" y="276"/>
                </a:cubicBezTo>
                <a:cubicBezTo>
                  <a:pt x="843" y="276"/>
                  <a:pt x="843" y="277"/>
                  <a:pt x="844" y="277"/>
                </a:cubicBezTo>
                <a:cubicBezTo>
                  <a:pt x="843" y="277"/>
                  <a:pt x="843" y="277"/>
                  <a:pt x="843" y="278"/>
                </a:cubicBezTo>
                <a:cubicBezTo>
                  <a:pt x="843" y="278"/>
                  <a:pt x="843" y="278"/>
                  <a:pt x="843" y="278"/>
                </a:cubicBezTo>
                <a:cubicBezTo>
                  <a:pt x="842" y="279"/>
                  <a:pt x="842" y="279"/>
                  <a:pt x="842" y="280"/>
                </a:cubicBezTo>
                <a:cubicBezTo>
                  <a:pt x="841" y="280"/>
                  <a:pt x="841" y="280"/>
                  <a:pt x="841" y="280"/>
                </a:cubicBezTo>
                <a:cubicBezTo>
                  <a:pt x="841" y="281"/>
                  <a:pt x="841" y="281"/>
                  <a:pt x="840" y="281"/>
                </a:cubicBezTo>
                <a:cubicBezTo>
                  <a:pt x="841" y="282"/>
                  <a:pt x="840" y="282"/>
                  <a:pt x="840" y="282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40" y="282"/>
                  <a:pt x="840" y="284"/>
                  <a:pt x="839" y="283"/>
                </a:cubicBezTo>
                <a:cubicBezTo>
                  <a:pt x="839" y="284"/>
                  <a:pt x="839" y="284"/>
                  <a:pt x="840" y="285"/>
                </a:cubicBezTo>
                <a:cubicBezTo>
                  <a:pt x="838" y="285"/>
                  <a:pt x="839" y="287"/>
                  <a:pt x="838" y="286"/>
                </a:cubicBezTo>
                <a:cubicBezTo>
                  <a:pt x="837" y="286"/>
                  <a:pt x="838" y="287"/>
                  <a:pt x="838" y="287"/>
                </a:cubicBezTo>
                <a:cubicBezTo>
                  <a:pt x="837" y="287"/>
                  <a:pt x="838" y="286"/>
                  <a:pt x="837" y="286"/>
                </a:cubicBezTo>
                <a:cubicBezTo>
                  <a:pt x="837" y="286"/>
                  <a:pt x="837" y="287"/>
                  <a:pt x="837" y="287"/>
                </a:cubicBezTo>
                <a:cubicBezTo>
                  <a:pt x="837" y="287"/>
                  <a:pt x="838" y="287"/>
                  <a:pt x="838" y="287"/>
                </a:cubicBezTo>
                <a:cubicBezTo>
                  <a:pt x="837" y="287"/>
                  <a:pt x="837" y="288"/>
                  <a:pt x="836" y="288"/>
                </a:cubicBezTo>
                <a:cubicBezTo>
                  <a:pt x="836" y="288"/>
                  <a:pt x="837" y="288"/>
                  <a:pt x="837" y="288"/>
                </a:cubicBezTo>
                <a:cubicBezTo>
                  <a:pt x="836" y="289"/>
                  <a:pt x="837" y="289"/>
                  <a:pt x="836" y="289"/>
                </a:cubicBezTo>
                <a:cubicBezTo>
                  <a:pt x="837" y="289"/>
                  <a:pt x="837" y="289"/>
                  <a:pt x="837" y="289"/>
                </a:cubicBezTo>
                <a:cubicBezTo>
                  <a:pt x="837" y="289"/>
                  <a:pt x="837" y="288"/>
                  <a:pt x="838" y="288"/>
                </a:cubicBezTo>
                <a:cubicBezTo>
                  <a:pt x="838" y="289"/>
                  <a:pt x="837" y="289"/>
                  <a:pt x="838" y="289"/>
                </a:cubicBezTo>
                <a:cubicBezTo>
                  <a:pt x="837" y="289"/>
                  <a:pt x="836" y="289"/>
                  <a:pt x="836" y="289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6" y="290"/>
                  <a:pt x="836" y="289"/>
                </a:cubicBezTo>
                <a:cubicBezTo>
                  <a:pt x="836" y="290"/>
                  <a:pt x="836" y="289"/>
                  <a:pt x="835" y="289"/>
                </a:cubicBezTo>
                <a:cubicBezTo>
                  <a:pt x="835" y="289"/>
                  <a:pt x="836" y="290"/>
                  <a:pt x="836" y="290"/>
                </a:cubicBezTo>
                <a:cubicBezTo>
                  <a:pt x="835" y="290"/>
                  <a:pt x="834" y="291"/>
                  <a:pt x="835" y="292"/>
                </a:cubicBezTo>
                <a:cubicBezTo>
                  <a:pt x="835" y="292"/>
                  <a:pt x="835" y="291"/>
                  <a:pt x="834" y="291"/>
                </a:cubicBezTo>
                <a:cubicBezTo>
                  <a:pt x="834" y="291"/>
                  <a:pt x="834" y="292"/>
                  <a:pt x="835" y="292"/>
                </a:cubicBezTo>
                <a:cubicBezTo>
                  <a:pt x="834" y="292"/>
                  <a:pt x="834" y="293"/>
                  <a:pt x="834" y="293"/>
                </a:cubicBezTo>
                <a:cubicBezTo>
                  <a:pt x="834" y="293"/>
                  <a:pt x="834" y="292"/>
                  <a:pt x="833" y="293"/>
                </a:cubicBezTo>
                <a:cubicBezTo>
                  <a:pt x="834" y="294"/>
                  <a:pt x="834" y="294"/>
                  <a:pt x="834" y="294"/>
                </a:cubicBezTo>
                <a:cubicBezTo>
                  <a:pt x="833" y="293"/>
                  <a:pt x="833" y="294"/>
                  <a:pt x="832" y="294"/>
                </a:cubicBezTo>
                <a:cubicBezTo>
                  <a:pt x="833" y="294"/>
                  <a:pt x="833" y="294"/>
                  <a:pt x="833" y="294"/>
                </a:cubicBezTo>
                <a:cubicBezTo>
                  <a:pt x="832" y="295"/>
                  <a:pt x="832" y="295"/>
                  <a:pt x="832" y="296"/>
                </a:cubicBezTo>
                <a:cubicBezTo>
                  <a:pt x="832" y="296"/>
                  <a:pt x="832" y="296"/>
                  <a:pt x="832" y="297"/>
                </a:cubicBezTo>
                <a:cubicBezTo>
                  <a:pt x="831" y="296"/>
                  <a:pt x="832" y="297"/>
                  <a:pt x="831" y="298"/>
                </a:cubicBezTo>
                <a:cubicBezTo>
                  <a:pt x="831" y="298"/>
                  <a:pt x="831" y="298"/>
                  <a:pt x="831" y="298"/>
                </a:cubicBezTo>
                <a:cubicBezTo>
                  <a:pt x="831" y="298"/>
                  <a:pt x="831" y="298"/>
                  <a:pt x="832" y="298"/>
                </a:cubicBezTo>
                <a:cubicBezTo>
                  <a:pt x="832" y="298"/>
                  <a:pt x="832" y="299"/>
                  <a:pt x="831" y="299"/>
                </a:cubicBezTo>
                <a:cubicBezTo>
                  <a:pt x="831" y="299"/>
                  <a:pt x="832" y="298"/>
                  <a:pt x="831" y="298"/>
                </a:cubicBezTo>
                <a:cubicBezTo>
                  <a:pt x="831" y="299"/>
                  <a:pt x="830" y="299"/>
                  <a:pt x="830" y="299"/>
                </a:cubicBezTo>
                <a:cubicBezTo>
                  <a:pt x="830" y="300"/>
                  <a:pt x="830" y="300"/>
                  <a:pt x="830" y="300"/>
                </a:cubicBezTo>
                <a:cubicBezTo>
                  <a:pt x="831" y="300"/>
                  <a:pt x="830" y="300"/>
                  <a:pt x="830" y="299"/>
                </a:cubicBezTo>
                <a:cubicBezTo>
                  <a:pt x="830" y="300"/>
                  <a:pt x="831" y="300"/>
                  <a:pt x="831" y="300"/>
                </a:cubicBezTo>
                <a:cubicBezTo>
                  <a:pt x="831" y="300"/>
                  <a:pt x="831" y="300"/>
                  <a:pt x="830" y="301"/>
                </a:cubicBezTo>
                <a:cubicBezTo>
                  <a:pt x="830" y="300"/>
                  <a:pt x="830" y="300"/>
                  <a:pt x="829" y="300"/>
                </a:cubicBezTo>
                <a:cubicBezTo>
                  <a:pt x="829" y="300"/>
                  <a:pt x="830" y="301"/>
                  <a:pt x="829" y="301"/>
                </a:cubicBezTo>
                <a:cubicBezTo>
                  <a:pt x="829" y="301"/>
                  <a:pt x="829" y="300"/>
                  <a:pt x="829" y="300"/>
                </a:cubicBezTo>
                <a:cubicBezTo>
                  <a:pt x="829" y="301"/>
                  <a:pt x="829" y="301"/>
                  <a:pt x="829" y="301"/>
                </a:cubicBezTo>
                <a:cubicBezTo>
                  <a:pt x="828" y="301"/>
                  <a:pt x="828" y="303"/>
                  <a:pt x="827" y="303"/>
                </a:cubicBezTo>
                <a:cubicBezTo>
                  <a:pt x="828" y="303"/>
                  <a:pt x="828" y="303"/>
                  <a:pt x="828" y="303"/>
                </a:cubicBezTo>
                <a:cubicBezTo>
                  <a:pt x="828" y="303"/>
                  <a:pt x="827" y="303"/>
                  <a:pt x="828" y="304"/>
                </a:cubicBezTo>
                <a:cubicBezTo>
                  <a:pt x="827" y="304"/>
                  <a:pt x="827" y="304"/>
                  <a:pt x="827" y="305"/>
                </a:cubicBezTo>
                <a:cubicBezTo>
                  <a:pt x="827" y="305"/>
                  <a:pt x="827" y="305"/>
                  <a:pt x="826" y="305"/>
                </a:cubicBezTo>
                <a:cubicBezTo>
                  <a:pt x="826" y="304"/>
                  <a:pt x="826" y="304"/>
                  <a:pt x="826" y="304"/>
                </a:cubicBezTo>
                <a:cubicBezTo>
                  <a:pt x="825" y="304"/>
                  <a:pt x="825" y="305"/>
                  <a:pt x="825" y="305"/>
                </a:cubicBezTo>
                <a:cubicBezTo>
                  <a:pt x="826" y="305"/>
                  <a:pt x="825" y="305"/>
                  <a:pt x="826" y="305"/>
                </a:cubicBezTo>
                <a:cubicBezTo>
                  <a:pt x="826" y="306"/>
                  <a:pt x="825" y="306"/>
                  <a:pt x="825" y="307"/>
                </a:cubicBezTo>
                <a:cubicBezTo>
                  <a:pt x="826" y="307"/>
                  <a:pt x="826" y="307"/>
                  <a:pt x="826" y="307"/>
                </a:cubicBezTo>
                <a:cubicBezTo>
                  <a:pt x="826" y="308"/>
                  <a:pt x="826" y="308"/>
                  <a:pt x="826" y="308"/>
                </a:cubicBezTo>
                <a:cubicBezTo>
                  <a:pt x="826" y="308"/>
                  <a:pt x="826" y="307"/>
                  <a:pt x="825" y="307"/>
                </a:cubicBezTo>
                <a:cubicBezTo>
                  <a:pt x="824" y="308"/>
                  <a:pt x="825" y="308"/>
                  <a:pt x="825" y="308"/>
                </a:cubicBezTo>
                <a:cubicBezTo>
                  <a:pt x="825" y="309"/>
                  <a:pt x="826" y="308"/>
                  <a:pt x="826" y="308"/>
                </a:cubicBezTo>
                <a:cubicBezTo>
                  <a:pt x="826" y="309"/>
                  <a:pt x="825" y="309"/>
                  <a:pt x="826" y="309"/>
                </a:cubicBezTo>
                <a:cubicBezTo>
                  <a:pt x="825" y="309"/>
                  <a:pt x="825" y="308"/>
                  <a:pt x="824" y="309"/>
                </a:cubicBezTo>
                <a:cubicBezTo>
                  <a:pt x="824" y="309"/>
                  <a:pt x="823" y="310"/>
                  <a:pt x="824" y="311"/>
                </a:cubicBezTo>
                <a:cubicBezTo>
                  <a:pt x="824" y="310"/>
                  <a:pt x="824" y="310"/>
                  <a:pt x="825" y="309"/>
                </a:cubicBezTo>
                <a:cubicBezTo>
                  <a:pt x="825" y="310"/>
                  <a:pt x="824" y="310"/>
                  <a:pt x="825" y="310"/>
                </a:cubicBezTo>
                <a:cubicBezTo>
                  <a:pt x="824" y="310"/>
                  <a:pt x="825" y="312"/>
                  <a:pt x="824" y="312"/>
                </a:cubicBezTo>
                <a:cubicBezTo>
                  <a:pt x="824" y="312"/>
                  <a:pt x="824" y="312"/>
                  <a:pt x="824" y="311"/>
                </a:cubicBezTo>
                <a:cubicBezTo>
                  <a:pt x="824" y="311"/>
                  <a:pt x="824" y="312"/>
                  <a:pt x="823" y="311"/>
                </a:cubicBezTo>
                <a:cubicBezTo>
                  <a:pt x="823" y="311"/>
                  <a:pt x="824" y="312"/>
                  <a:pt x="824" y="311"/>
                </a:cubicBezTo>
                <a:cubicBezTo>
                  <a:pt x="824" y="310"/>
                  <a:pt x="824" y="311"/>
                  <a:pt x="823" y="311"/>
                </a:cubicBezTo>
                <a:cubicBezTo>
                  <a:pt x="824" y="311"/>
                  <a:pt x="823" y="310"/>
                  <a:pt x="823" y="310"/>
                </a:cubicBezTo>
                <a:cubicBezTo>
                  <a:pt x="823" y="310"/>
                  <a:pt x="823" y="310"/>
                  <a:pt x="823" y="310"/>
                </a:cubicBezTo>
                <a:cubicBezTo>
                  <a:pt x="823" y="311"/>
                  <a:pt x="823" y="311"/>
                  <a:pt x="823" y="311"/>
                </a:cubicBezTo>
                <a:cubicBezTo>
                  <a:pt x="823" y="311"/>
                  <a:pt x="823" y="311"/>
                  <a:pt x="822" y="311"/>
                </a:cubicBezTo>
                <a:cubicBezTo>
                  <a:pt x="822" y="311"/>
                  <a:pt x="822" y="311"/>
                  <a:pt x="823" y="311"/>
                </a:cubicBezTo>
                <a:cubicBezTo>
                  <a:pt x="823" y="311"/>
                  <a:pt x="823" y="312"/>
                  <a:pt x="823" y="311"/>
                </a:cubicBezTo>
                <a:cubicBezTo>
                  <a:pt x="824" y="312"/>
                  <a:pt x="823" y="312"/>
                  <a:pt x="823" y="312"/>
                </a:cubicBezTo>
                <a:cubicBezTo>
                  <a:pt x="823" y="312"/>
                  <a:pt x="823" y="312"/>
                  <a:pt x="823" y="312"/>
                </a:cubicBezTo>
                <a:cubicBezTo>
                  <a:pt x="823" y="312"/>
                  <a:pt x="823" y="312"/>
                  <a:pt x="824" y="312"/>
                </a:cubicBezTo>
                <a:cubicBezTo>
                  <a:pt x="824" y="312"/>
                  <a:pt x="824" y="312"/>
                  <a:pt x="824" y="313"/>
                </a:cubicBezTo>
                <a:cubicBezTo>
                  <a:pt x="824" y="312"/>
                  <a:pt x="824" y="312"/>
                  <a:pt x="825" y="312"/>
                </a:cubicBezTo>
                <a:cubicBezTo>
                  <a:pt x="825" y="312"/>
                  <a:pt x="825" y="312"/>
                  <a:pt x="825" y="312"/>
                </a:cubicBezTo>
                <a:cubicBezTo>
                  <a:pt x="825" y="312"/>
                  <a:pt x="825" y="311"/>
                  <a:pt x="825" y="311"/>
                </a:cubicBezTo>
                <a:cubicBezTo>
                  <a:pt x="825" y="311"/>
                  <a:pt x="825" y="311"/>
                  <a:pt x="825" y="310"/>
                </a:cubicBezTo>
                <a:cubicBezTo>
                  <a:pt x="825" y="311"/>
                  <a:pt x="826" y="310"/>
                  <a:pt x="825" y="310"/>
                </a:cubicBezTo>
                <a:cubicBezTo>
                  <a:pt x="825" y="310"/>
                  <a:pt x="826" y="310"/>
                  <a:pt x="826" y="310"/>
                </a:cubicBezTo>
                <a:cubicBezTo>
                  <a:pt x="826" y="310"/>
                  <a:pt x="826" y="310"/>
                  <a:pt x="826" y="309"/>
                </a:cubicBezTo>
                <a:cubicBezTo>
                  <a:pt x="826" y="310"/>
                  <a:pt x="826" y="309"/>
                  <a:pt x="826" y="308"/>
                </a:cubicBezTo>
                <a:cubicBezTo>
                  <a:pt x="826" y="309"/>
                  <a:pt x="827" y="309"/>
                  <a:pt x="827" y="309"/>
                </a:cubicBezTo>
                <a:cubicBezTo>
                  <a:pt x="827" y="308"/>
                  <a:pt x="828" y="308"/>
                  <a:pt x="828" y="307"/>
                </a:cubicBezTo>
                <a:cubicBezTo>
                  <a:pt x="828" y="307"/>
                  <a:pt x="828" y="306"/>
                  <a:pt x="828" y="306"/>
                </a:cubicBezTo>
                <a:cubicBezTo>
                  <a:pt x="828" y="306"/>
                  <a:pt x="828" y="306"/>
                  <a:pt x="829" y="306"/>
                </a:cubicBezTo>
                <a:cubicBezTo>
                  <a:pt x="828" y="305"/>
                  <a:pt x="830" y="305"/>
                  <a:pt x="830" y="305"/>
                </a:cubicBezTo>
                <a:cubicBezTo>
                  <a:pt x="830" y="304"/>
                  <a:pt x="829" y="304"/>
                  <a:pt x="829" y="304"/>
                </a:cubicBezTo>
                <a:cubicBezTo>
                  <a:pt x="830" y="304"/>
                  <a:pt x="830" y="304"/>
                  <a:pt x="830" y="303"/>
                </a:cubicBezTo>
                <a:cubicBezTo>
                  <a:pt x="830" y="304"/>
                  <a:pt x="830" y="304"/>
                  <a:pt x="830" y="304"/>
                </a:cubicBezTo>
                <a:cubicBezTo>
                  <a:pt x="829" y="303"/>
                  <a:pt x="831" y="302"/>
                  <a:pt x="831" y="301"/>
                </a:cubicBezTo>
                <a:cubicBezTo>
                  <a:pt x="831" y="301"/>
                  <a:pt x="831" y="301"/>
                  <a:pt x="831" y="301"/>
                </a:cubicBezTo>
                <a:cubicBezTo>
                  <a:pt x="831" y="301"/>
                  <a:pt x="831" y="300"/>
                  <a:pt x="831" y="300"/>
                </a:cubicBezTo>
                <a:cubicBezTo>
                  <a:pt x="831" y="301"/>
                  <a:pt x="832" y="301"/>
                  <a:pt x="832" y="301"/>
                </a:cubicBezTo>
                <a:cubicBezTo>
                  <a:pt x="833" y="300"/>
                  <a:pt x="833" y="298"/>
                  <a:pt x="835" y="297"/>
                </a:cubicBezTo>
                <a:cubicBezTo>
                  <a:pt x="834" y="297"/>
                  <a:pt x="834" y="297"/>
                  <a:pt x="834" y="298"/>
                </a:cubicBezTo>
                <a:cubicBezTo>
                  <a:pt x="835" y="298"/>
                  <a:pt x="835" y="298"/>
                  <a:pt x="835" y="298"/>
                </a:cubicBezTo>
                <a:cubicBezTo>
                  <a:pt x="835" y="297"/>
                  <a:pt x="836" y="297"/>
                  <a:pt x="836" y="297"/>
                </a:cubicBezTo>
                <a:cubicBezTo>
                  <a:pt x="836" y="297"/>
                  <a:pt x="835" y="297"/>
                  <a:pt x="835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5"/>
                  <a:pt x="836" y="295"/>
                </a:cubicBezTo>
                <a:cubicBezTo>
                  <a:pt x="836" y="295"/>
                  <a:pt x="836" y="295"/>
                  <a:pt x="836" y="296"/>
                </a:cubicBezTo>
                <a:cubicBezTo>
                  <a:pt x="837" y="295"/>
                  <a:pt x="837" y="296"/>
                  <a:pt x="837" y="296"/>
                </a:cubicBezTo>
                <a:cubicBezTo>
                  <a:pt x="837" y="295"/>
                  <a:pt x="837" y="295"/>
                  <a:pt x="837" y="295"/>
                </a:cubicBezTo>
                <a:cubicBezTo>
                  <a:pt x="837" y="295"/>
                  <a:pt x="838" y="294"/>
                  <a:pt x="838" y="294"/>
                </a:cubicBezTo>
                <a:cubicBezTo>
                  <a:pt x="838" y="293"/>
                  <a:pt x="838" y="293"/>
                  <a:pt x="838" y="293"/>
                </a:cubicBezTo>
                <a:cubicBezTo>
                  <a:pt x="838" y="292"/>
                  <a:pt x="838" y="293"/>
                  <a:pt x="839" y="293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1"/>
                  <a:pt x="838" y="291"/>
                </a:cubicBezTo>
                <a:cubicBezTo>
                  <a:pt x="838" y="291"/>
                  <a:pt x="838" y="290"/>
                  <a:pt x="838" y="290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40" y="291"/>
                  <a:pt x="840" y="290"/>
                  <a:pt x="840" y="290"/>
                </a:cubicBezTo>
                <a:cubicBezTo>
                  <a:pt x="840" y="290"/>
                  <a:pt x="840" y="290"/>
                  <a:pt x="841" y="290"/>
                </a:cubicBezTo>
                <a:cubicBezTo>
                  <a:pt x="840" y="290"/>
                  <a:pt x="840" y="289"/>
                  <a:pt x="841" y="289"/>
                </a:cubicBezTo>
                <a:cubicBezTo>
                  <a:pt x="840" y="289"/>
                  <a:pt x="840" y="289"/>
                  <a:pt x="841" y="289"/>
                </a:cubicBezTo>
                <a:cubicBezTo>
                  <a:pt x="841" y="289"/>
                  <a:pt x="841" y="289"/>
                  <a:pt x="841" y="288"/>
                </a:cubicBezTo>
                <a:cubicBezTo>
                  <a:pt x="841" y="288"/>
                  <a:pt x="842" y="288"/>
                  <a:pt x="842" y="288"/>
                </a:cubicBezTo>
                <a:cubicBezTo>
                  <a:pt x="842" y="288"/>
                  <a:pt x="842" y="288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3" y="287"/>
                  <a:pt x="843" y="286"/>
                  <a:pt x="843" y="285"/>
                </a:cubicBezTo>
                <a:cubicBezTo>
                  <a:pt x="844" y="285"/>
                  <a:pt x="844" y="286"/>
                  <a:pt x="844" y="286"/>
                </a:cubicBezTo>
                <a:cubicBezTo>
                  <a:pt x="844" y="286"/>
                  <a:pt x="845" y="285"/>
                  <a:pt x="844" y="285"/>
                </a:cubicBezTo>
                <a:cubicBezTo>
                  <a:pt x="844" y="285"/>
                  <a:pt x="844" y="286"/>
                  <a:pt x="844" y="285"/>
                </a:cubicBezTo>
                <a:cubicBezTo>
                  <a:pt x="844" y="285"/>
                  <a:pt x="844" y="285"/>
                  <a:pt x="845" y="285"/>
                </a:cubicBezTo>
                <a:cubicBezTo>
                  <a:pt x="845" y="284"/>
                  <a:pt x="844" y="285"/>
                  <a:pt x="844" y="284"/>
                </a:cubicBezTo>
                <a:cubicBezTo>
                  <a:pt x="845" y="284"/>
                  <a:pt x="845" y="283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3"/>
                  <a:pt x="846" y="283"/>
                </a:cubicBezTo>
                <a:cubicBezTo>
                  <a:pt x="845" y="281"/>
                  <a:pt x="847" y="281"/>
                  <a:pt x="847" y="280"/>
                </a:cubicBezTo>
                <a:cubicBezTo>
                  <a:pt x="847" y="280"/>
                  <a:pt x="848" y="281"/>
                  <a:pt x="848" y="280"/>
                </a:cubicBezTo>
                <a:cubicBezTo>
                  <a:pt x="848" y="280"/>
                  <a:pt x="848" y="280"/>
                  <a:pt x="848" y="279"/>
                </a:cubicBezTo>
                <a:cubicBezTo>
                  <a:pt x="848" y="279"/>
                  <a:pt x="848" y="280"/>
                  <a:pt x="848" y="280"/>
                </a:cubicBezTo>
                <a:cubicBezTo>
                  <a:pt x="848" y="279"/>
                  <a:pt x="849" y="278"/>
                  <a:pt x="849" y="277"/>
                </a:cubicBezTo>
                <a:cubicBezTo>
                  <a:pt x="849" y="278"/>
                  <a:pt x="849" y="278"/>
                  <a:pt x="849" y="278"/>
                </a:cubicBezTo>
                <a:cubicBezTo>
                  <a:pt x="850" y="277"/>
                  <a:pt x="850" y="277"/>
                  <a:pt x="851" y="276"/>
                </a:cubicBezTo>
                <a:cubicBezTo>
                  <a:pt x="851" y="277"/>
                  <a:pt x="851" y="277"/>
                  <a:pt x="851" y="277"/>
                </a:cubicBezTo>
                <a:cubicBezTo>
                  <a:pt x="851" y="276"/>
                  <a:pt x="852" y="277"/>
                  <a:pt x="852" y="276"/>
                </a:cubicBezTo>
                <a:cubicBezTo>
                  <a:pt x="852" y="276"/>
                  <a:pt x="851" y="276"/>
                  <a:pt x="851" y="276"/>
                </a:cubicBezTo>
                <a:cubicBezTo>
                  <a:pt x="852" y="276"/>
                  <a:pt x="852" y="276"/>
                  <a:pt x="852" y="275"/>
                </a:cubicBezTo>
                <a:cubicBezTo>
                  <a:pt x="852" y="275"/>
                  <a:pt x="851" y="275"/>
                  <a:pt x="851" y="275"/>
                </a:cubicBezTo>
                <a:cubicBezTo>
                  <a:pt x="852" y="275"/>
                  <a:pt x="852" y="275"/>
                  <a:pt x="852" y="275"/>
                </a:cubicBezTo>
                <a:cubicBezTo>
                  <a:pt x="852" y="275"/>
                  <a:pt x="852" y="275"/>
                  <a:pt x="852" y="274"/>
                </a:cubicBezTo>
                <a:cubicBezTo>
                  <a:pt x="853" y="274"/>
                  <a:pt x="853" y="273"/>
                  <a:pt x="854" y="274"/>
                </a:cubicBezTo>
                <a:cubicBezTo>
                  <a:pt x="854" y="274"/>
                  <a:pt x="854" y="273"/>
                  <a:pt x="854" y="273"/>
                </a:cubicBezTo>
                <a:cubicBezTo>
                  <a:pt x="854" y="273"/>
                  <a:pt x="854" y="273"/>
                  <a:pt x="855" y="273"/>
                </a:cubicBezTo>
                <a:cubicBezTo>
                  <a:pt x="855" y="273"/>
                  <a:pt x="855" y="273"/>
                  <a:pt x="855" y="273"/>
                </a:cubicBezTo>
                <a:cubicBezTo>
                  <a:pt x="855" y="272"/>
                  <a:pt x="855" y="272"/>
                  <a:pt x="854" y="272"/>
                </a:cubicBezTo>
                <a:cubicBezTo>
                  <a:pt x="855" y="272"/>
                  <a:pt x="856" y="272"/>
                  <a:pt x="855" y="271"/>
                </a:cubicBezTo>
                <a:cubicBezTo>
                  <a:pt x="857" y="269"/>
                  <a:pt x="859" y="267"/>
                  <a:pt x="860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0" y="266"/>
                  <a:pt x="860" y="267"/>
                  <a:pt x="861" y="267"/>
                </a:cubicBezTo>
                <a:cubicBezTo>
                  <a:pt x="860" y="267"/>
                  <a:pt x="861" y="267"/>
                  <a:pt x="861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5"/>
                  <a:pt x="861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1" y="265"/>
                </a:cubicBezTo>
                <a:cubicBezTo>
                  <a:pt x="861" y="265"/>
                  <a:pt x="862" y="265"/>
                  <a:pt x="862" y="264"/>
                </a:cubicBezTo>
                <a:cubicBezTo>
                  <a:pt x="862" y="264"/>
                  <a:pt x="862" y="264"/>
                  <a:pt x="862" y="264"/>
                </a:cubicBezTo>
                <a:cubicBezTo>
                  <a:pt x="863" y="264"/>
                  <a:pt x="863" y="263"/>
                  <a:pt x="863" y="263"/>
                </a:cubicBezTo>
                <a:cubicBezTo>
                  <a:pt x="863" y="264"/>
                  <a:pt x="862" y="264"/>
                  <a:pt x="863" y="264"/>
                </a:cubicBezTo>
                <a:cubicBezTo>
                  <a:pt x="864" y="264"/>
                  <a:pt x="863" y="263"/>
                  <a:pt x="864" y="263"/>
                </a:cubicBezTo>
                <a:cubicBezTo>
                  <a:pt x="864" y="264"/>
                  <a:pt x="864" y="263"/>
                  <a:pt x="865" y="263"/>
                </a:cubicBezTo>
                <a:cubicBezTo>
                  <a:pt x="865" y="263"/>
                  <a:pt x="865" y="264"/>
                  <a:pt x="865" y="264"/>
                </a:cubicBezTo>
                <a:cubicBezTo>
                  <a:pt x="865" y="263"/>
                  <a:pt x="866" y="263"/>
                  <a:pt x="866" y="263"/>
                </a:cubicBezTo>
                <a:cubicBezTo>
                  <a:pt x="865" y="262"/>
                  <a:pt x="866" y="263"/>
                  <a:pt x="865" y="262"/>
                </a:cubicBezTo>
                <a:cubicBezTo>
                  <a:pt x="866" y="262"/>
                  <a:pt x="866" y="262"/>
                  <a:pt x="866" y="262"/>
                </a:cubicBezTo>
                <a:cubicBezTo>
                  <a:pt x="866" y="262"/>
                  <a:pt x="867" y="262"/>
                  <a:pt x="867" y="263"/>
                </a:cubicBezTo>
                <a:cubicBezTo>
                  <a:pt x="867" y="263"/>
                  <a:pt x="866" y="263"/>
                  <a:pt x="867" y="264"/>
                </a:cubicBezTo>
                <a:cubicBezTo>
                  <a:pt x="866" y="264"/>
                  <a:pt x="866" y="265"/>
                  <a:pt x="865" y="265"/>
                </a:cubicBezTo>
                <a:cubicBezTo>
                  <a:pt x="865" y="266"/>
                  <a:pt x="864" y="266"/>
                  <a:pt x="864" y="266"/>
                </a:cubicBezTo>
                <a:cubicBezTo>
                  <a:pt x="864" y="266"/>
                  <a:pt x="865" y="266"/>
                  <a:pt x="865" y="267"/>
                </a:cubicBezTo>
                <a:cubicBezTo>
                  <a:pt x="864" y="267"/>
                  <a:pt x="864" y="267"/>
                  <a:pt x="864" y="267"/>
                </a:cubicBezTo>
                <a:cubicBezTo>
                  <a:pt x="864" y="267"/>
                  <a:pt x="863" y="266"/>
                  <a:pt x="863" y="266"/>
                </a:cubicBezTo>
                <a:cubicBezTo>
                  <a:pt x="863" y="266"/>
                  <a:pt x="863" y="267"/>
                  <a:pt x="863" y="267"/>
                </a:cubicBezTo>
                <a:cubicBezTo>
                  <a:pt x="863" y="267"/>
                  <a:pt x="864" y="267"/>
                  <a:pt x="864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9"/>
                  <a:pt x="863" y="269"/>
                </a:cubicBezTo>
                <a:cubicBezTo>
                  <a:pt x="862" y="268"/>
                  <a:pt x="863" y="268"/>
                  <a:pt x="863" y="268"/>
                </a:cubicBezTo>
                <a:cubicBezTo>
                  <a:pt x="863" y="268"/>
                  <a:pt x="863" y="267"/>
                  <a:pt x="862" y="267"/>
                </a:cubicBezTo>
                <a:cubicBezTo>
                  <a:pt x="863" y="268"/>
                  <a:pt x="862" y="268"/>
                  <a:pt x="862" y="269"/>
                </a:cubicBezTo>
                <a:cubicBezTo>
                  <a:pt x="862" y="269"/>
                  <a:pt x="862" y="268"/>
                  <a:pt x="862" y="269"/>
                </a:cubicBez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70"/>
                </a:cubicBezTo>
                <a:cubicBezTo>
                  <a:pt x="861" y="270"/>
                  <a:pt x="860" y="269"/>
                  <a:pt x="860" y="270"/>
                </a:cubicBezTo>
                <a:cubicBezTo>
                  <a:pt x="861" y="270"/>
                  <a:pt x="861" y="270"/>
                  <a:pt x="861" y="270"/>
                </a:cubicBezTo>
                <a:cubicBezTo>
                  <a:pt x="860" y="270"/>
                  <a:pt x="861" y="271"/>
                  <a:pt x="860" y="270"/>
                </a:cubicBezTo>
                <a:cubicBezTo>
                  <a:pt x="860" y="271"/>
                  <a:pt x="860" y="271"/>
                  <a:pt x="860" y="271"/>
                </a:cubicBezTo>
                <a:cubicBezTo>
                  <a:pt x="861" y="271"/>
                  <a:pt x="861" y="270"/>
                  <a:pt x="861" y="271"/>
                </a:cubicBezTo>
                <a:cubicBezTo>
                  <a:pt x="861" y="271"/>
                  <a:pt x="860" y="271"/>
                  <a:pt x="860" y="272"/>
                </a:cubicBezTo>
                <a:cubicBezTo>
                  <a:pt x="861" y="272"/>
                  <a:pt x="860" y="273"/>
                  <a:pt x="860" y="273"/>
                </a:cubicBezTo>
                <a:cubicBezTo>
                  <a:pt x="860" y="273"/>
                  <a:pt x="861" y="272"/>
                  <a:pt x="862" y="273"/>
                </a:cubicBezTo>
                <a:cubicBezTo>
                  <a:pt x="862" y="273"/>
                  <a:pt x="862" y="273"/>
                  <a:pt x="862" y="273"/>
                </a:cubicBezTo>
                <a:cubicBezTo>
                  <a:pt x="862" y="273"/>
                  <a:pt x="861" y="273"/>
                  <a:pt x="861" y="272"/>
                </a:cubicBezTo>
                <a:cubicBezTo>
                  <a:pt x="862" y="272"/>
                  <a:pt x="861" y="272"/>
                  <a:pt x="861" y="271"/>
                </a:cubicBezTo>
                <a:cubicBezTo>
                  <a:pt x="861" y="272"/>
                  <a:pt x="861" y="272"/>
                  <a:pt x="862" y="272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2" y="271"/>
                  <a:pt x="862" y="271"/>
                  <a:pt x="862" y="271"/>
                </a:cubicBezTo>
                <a:cubicBezTo>
                  <a:pt x="862" y="271"/>
                  <a:pt x="862" y="271"/>
                  <a:pt x="863" y="271"/>
                </a:cubicBezTo>
                <a:cubicBezTo>
                  <a:pt x="863" y="271"/>
                  <a:pt x="863" y="271"/>
                  <a:pt x="863" y="272"/>
                </a:cubicBezTo>
                <a:cubicBezTo>
                  <a:pt x="863" y="272"/>
                  <a:pt x="863" y="272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0"/>
                  <a:pt x="863" y="270"/>
                  <a:pt x="864" y="270"/>
                </a:cubicBezTo>
                <a:cubicBezTo>
                  <a:pt x="862" y="268"/>
                  <a:pt x="866" y="268"/>
                  <a:pt x="865" y="267"/>
                </a:cubicBezTo>
                <a:cubicBezTo>
                  <a:pt x="865" y="267"/>
                  <a:pt x="865" y="268"/>
                  <a:pt x="866" y="268"/>
                </a:cubicBezTo>
                <a:cubicBezTo>
                  <a:pt x="865" y="268"/>
                  <a:pt x="864" y="268"/>
                  <a:pt x="865" y="269"/>
                </a:cubicBezTo>
                <a:cubicBezTo>
                  <a:pt x="864" y="269"/>
                  <a:pt x="864" y="269"/>
                  <a:pt x="864" y="269"/>
                </a:cubicBezTo>
                <a:cubicBezTo>
                  <a:pt x="864" y="270"/>
                  <a:pt x="864" y="269"/>
                  <a:pt x="865" y="269"/>
                </a:cubicBezTo>
                <a:cubicBezTo>
                  <a:pt x="864" y="269"/>
                  <a:pt x="866" y="269"/>
                  <a:pt x="865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7" y="268"/>
                  <a:pt x="867" y="268"/>
                </a:cubicBezTo>
                <a:cubicBezTo>
                  <a:pt x="867" y="268"/>
                  <a:pt x="867" y="268"/>
                  <a:pt x="867" y="267"/>
                </a:cubicBezTo>
                <a:cubicBezTo>
                  <a:pt x="867" y="268"/>
                  <a:pt x="867" y="268"/>
                  <a:pt x="866" y="267"/>
                </a:cubicBezTo>
                <a:cubicBezTo>
                  <a:pt x="867" y="267"/>
                  <a:pt x="867" y="267"/>
                  <a:pt x="867" y="267"/>
                </a:cubicBezTo>
                <a:cubicBezTo>
                  <a:pt x="868" y="267"/>
                  <a:pt x="868" y="267"/>
                  <a:pt x="868" y="267"/>
                </a:cubicBezTo>
                <a:cubicBezTo>
                  <a:pt x="868" y="267"/>
                  <a:pt x="868" y="267"/>
                  <a:pt x="868" y="266"/>
                </a:cubicBezTo>
                <a:cubicBezTo>
                  <a:pt x="869" y="267"/>
                  <a:pt x="868" y="266"/>
                  <a:pt x="869" y="266"/>
                </a:cubicBezTo>
                <a:cubicBezTo>
                  <a:pt x="869" y="266"/>
                  <a:pt x="870" y="266"/>
                  <a:pt x="870" y="265"/>
                </a:cubicBezTo>
                <a:cubicBezTo>
                  <a:pt x="870" y="266"/>
                  <a:pt x="870" y="266"/>
                  <a:pt x="871" y="266"/>
                </a:cubicBezTo>
                <a:cubicBezTo>
                  <a:pt x="871" y="266"/>
                  <a:pt x="872" y="266"/>
                  <a:pt x="871" y="265"/>
                </a:cubicBezTo>
                <a:cubicBezTo>
                  <a:pt x="871" y="265"/>
                  <a:pt x="871" y="266"/>
                  <a:pt x="872" y="266"/>
                </a:cubicBezTo>
                <a:cubicBezTo>
                  <a:pt x="872" y="265"/>
                  <a:pt x="872" y="266"/>
                  <a:pt x="872" y="265"/>
                </a:cubicBezTo>
                <a:cubicBezTo>
                  <a:pt x="872" y="265"/>
                  <a:pt x="872" y="265"/>
                  <a:pt x="872" y="265"/>
                </a:cubicBezTo>
                <a:cubicBezTo>
                  <a:pt x="871" y="265"/>
                  <a:pt x="872" y="265"/>
                  <a:pt x="871" y="265"/>
                </a:cubicBezTo>
                <a:cubicBezTo>
                  <a:pt x="872" y="265"/>
                  <a:pt x="872" y="265"/>
                  <a:pt x="872" y="264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3" y="265"/>
                  <a:pt x="873" y="265"/>
                  <a:pt x="873" y="265"/>
                </a:cubicBezTo>
                <a:cubicBezTo>
                  <a:pt x="873" y="265"/>
                  <a:pt x="874" y="265"/>
                  <a:pt x="874" y="265"/>
                </a:cubicBezTo>
                <a:cubicBezTo>
                  <a:pt x="874" y="265"/>
                  <a:pt x="874" y="265"/>
                  <a:pt x="874" y="265"/>
                </a:cubicBezTo>
                <a:cubicBezTo>
                  <a:pt x="873" y="265"/>
                  <a:pt x="873" y="266"/>
                  <a:pt x="873" y="266"/>
                </a:cubicBezTo>
                <a:close/>
                <a:moveTo>
                  <a:pt x="864" y="265"/>
                </a:moveTo>
                <a:cubicBezTo>
                  <a:pt x="865" y="266"/>
                  <a:pt x="865" y="265"/>
                  <a:pt x="865" y="265"/>
                </a:cubicBezTo>
                <a:cubicBezTo>
                  <a:pt x="864" y="265"/>
                  <a:pt x="864" y="266"/>
                  <a:pt x="864" y="265"/>
                </a:cubicBezTo>
                <a:close/>
                <a:moveTo>
                  <a:pt x="863" y="266"/>
                </a:move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4" y="266"/>
                </a:cubicBezTo>
                <a:cubicBezTo>
                  <a:pt x="864" y="266"/>
                  <a:pt x="864" y="266"/>
                  <a:pt x="864" y="266"/>
                </a:cubicBez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3" y="266"/>
                </a:cubicBezTo>
                <a:close/>
                <a:moveTo>
                  <a:pt x="862" y="266"/>
                </a:moveTo>
                <a:cubicBezTo>
                  <a:pt x="862" y="266"/>
                  <a:pt x="862" y="266"/>
                  <a:pt x="862" y="267"/>
                </a:cubicBezTo>
                <a:cubicBezTo>
                  <a:pt x="862" y="267"/>
                  <a:pt x="863" y="266"/>
                  <a:pt x="862" y="266"/>
                </a:cubicBezTo>
                <a:close/>
                <a:moveTo>
                  <a:pt x="862" y="266"/>
                </a:moveTo>
                <a:cubicBezTo>
                  <a:pt x="862" y="265"/>
                  <a:pt x="862" y="265"/>
                  <a:pt x="862" y="264"/>
                </a:cubicBezTo>
                <a:cubicBezTo>
                  <a:pt x="862" y="264"/>
                  <a:pt x="861" y="265"/>
                  <a:pt x="862" y="266"/>
                </a:cubicBezTo>
                <a:close/>
                <a:moveTo>
                  <a:pt x="861" y="268"/>
                </a:move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68"/>
                </a:cubicBezTo>
                <a:close/>
                <a:moveTo>
                  <a:pt x="849" y="269"/>
                </a:moveTo>
                <a:cubicBezTo>
                  <a:pt x="849" y="269"/>
                  <a:pt x="849" y="269"/>
                  <a:pt x="849" y="269"/>
                </a:cubicBezTo>
                <a:cubicBezTo>
                  <a:pt x="848" y="269"/>
                  <a:pt x="849" y="269"/>
                  <a:pt x="849" y="269"/>
                </a:cubicBezTo>
                <a:close/>
                <a:moveTo>
                  <a:pt x="848" y="270"/>
                </a:moveTo>
                <a:cubicBezTo>
                  <a:pt x="848" y="270"/>
                  <a:pt x="848" y="270"/>
                  <a:pt x="848" y="270"/>
                </a:cubicBezTo>
                <a:cubicBezTo>
                  <a:pt x="848" y="269"/>
                  <a:pt x="848" y="270"/>
                  <a:pt x="848" y="269"/>
                </a:cubicBezTo>
                <a:cubicBezTo>
                  <a:pt x="847" y="269"/>
                  <a:pt x="847" y="270"/>
                  <a:pt x="848" y="270"/>
                </a:cubicBezTo>
                <a:close/>
                <a:moveTo>
                  <a:pt x="853" y="248"/>
                </a:moveTo>
                <a:cubicBezTo>
                  <a:pt x="853" y="248"/>
                  <a:pt x="854" y="248"/>
                  <a:pt x="853" y="248"/>
                </a:cubicBezTo>
                <a:cubicBezTo>
                  <a:pt x="854" y="249"/>
                  <a:pt x="854" y="248"/>
                  <a:pt x="854" y="248"/>
                </a:cubicBezTo>
                <a:cubicBezTo>
                  <a:pt x="853" y="247"/>
                  <a:pt x="854" y="248"/>
                  <a:pt x="853" y="248"/>
                </a:cubicBezTo>
                <a:close/>
                <a:moveTo>
                  <a:pt x="844" y="256"/>
                </a:moveTo>
                <a:cubicBezTo>
                  <a:pt x="844" y="256"/>
                  <a:pt x="845" y="256"/>
                  <a:pt x="845" y="256"/>
                </a:cubicBezTo>
                <a:cubicBezTo>
                  <a:pt x="844" y="256"/>
                  <a:pt x="844" y="256"/>
                  <a:pt x="844" y="256"/>
                </a:cubicBezTo>
                <a:close/>
                <a:moveTo>
                  <a:pt x="845" y="275"/>
                </a:moveTo>
                <a:cubicBezTo>
                  <a:pt x="844" y="275"/>
                  <a:pt x="844" y="276"/>
                  <a:pt x="844" y="276"/>
                </a:cubicBezTo>
                <a:cubicBezTo>
                  <a:pt x="844" y="276"/>
                  <a:pt x="844" y="275"/>
                  <a:pt x="845" y="275"/>
                </a:cubicBezTo>
                <a:close/>
                <a:moveTo>
                  <a:pt x="847" y="269"/>
                </a:moveTo>
                <a:cubicBezTo>
                  <a:pt x="847" y="269"/>
                  <a:pt x="847" y="269"/>
                  <a:pt x="847" y="269"/>
                </a:cubicBezTo>
                <a:cubicBezTo>
                  <a:pt x="846" y="269"/>
                  <a:pt x="847" y="268"/>
                  <a:pt x="846" y="268"/>
                </a:cubicBezTo>
                <a:cubicBezTo>
                  <a:pt x="845" y="269"/>
                  <a:pt x="847" y="269"/>
                  <a:pt x="847" y="269"/>
                </a:cubicBezTo>
                <a:close/>
                <a:moveTo>
                  <a:pt x="844" y="270"/>
                </a:moveTo>
                <a:cubicBezTo>
                  <a:pt x="844" y="271"/>
                  <a:pt x="845" y="272"/>
                  <a:pt x="844" y="272"/>
                </a:cubicBezTo>
                <a:cubicBezTo>
                  <a:pt x="845" y="272"/>
                  <a:pt x="845" y="272"/>
                  <a:pt x="845" y="271"/>
                </a:cubicBezTo>
                <a:cubicBezTo>
                  <a:pt x="846" y="272"/>
                  <a:pt x="845" y="271"/>
                  <a:pt x="846" y="271"/>
                </a:cubicBezTo>
                <a:cubicBezTo>
                  <a:pt x="845" y="270"/>
                  <a:pt x="846" y="270"/>
                  <a:pt x="846" y="269"/>
                </a:cubicBezTo>
                <a:cubicBezTo>
                  <a:pt x="846" y="269"/>
                  <a:pt x="846" y="269"/>
                  <a:pt x="846" y="269"/>
                </a:cubicBezTo>
                <a:cubicBezTo>
                  <a:pt x="846" y="269"/>
                  <a:pt x="846" y="269"/>
                  <a:pt x="846" y="270"/>
                </a:cubicBezTo>
                <a:cubicBezTo>
                  <a:pt x="845" y="270"/>
                  <a:pt x="845" y="269"/>
                  <a:pt x="846" y="269"/>
                </a:cubicBezTo>
                <a:cubicBezTo>
                  <a:pt x="845" y="269"/>
                  <a:pt x="845" y="270"/>
                  <a:pt x="845" y="270"/>
                </a:cubicBezTo>
                <a:cubicBezTo>
                  <a:pt x="844" y="270"/>
                  <a:pt x="845" y="271"/>
                  <a:pt x="844" y="270"/>
                </a:cubicBezTo>
                <a:close/>
                <a:moveTo>
                  <a:pt x="842" y="266"/>
                </a:moveTo>
                <a:cubicBezTo>
                  <a:pt x="842" y="267"/>
                  <a:pt x="843" y="266"/>
                  <a:pt x="842" y="266"/>
                </a:cubicBezTo>
                <a:cubicBezTo>
                  <a:pt x="842" y="266"/>
                  <a:pt x="842" y="266"/>
                  <a:pt x="842" y="266"/>
                </a:cubicBezTo>
                <a:close/>
                <a:moveTo>
                  <a:pt x="842" y="274"/>
                </a:moveTo>
                <a:cubicBezTo>
                  <a:pt x="842" y="274"/>
                  <a:pt x="842" y="274"/>
                  <a:pt x="842" y="275"/>
                </a:cubicBezTo>
                <a:cubicBezTo>
                  <a:pt x="843" y="275"/>
                  <a:pt x="842" y="274"/>
                  <a:pt x="842" y="273"/>
                </a:cubicBezTo>
                <a:cubicBezTo>
                  <a:pt x="842" y="273"/>
                  <a:pt x="843" y="273"/>
                  <a:pt x="843" y="273"/>
                </a:cubicBezTo>
                <a:cubicBezTo>
                  <a:pt x="843" y="273"/>
                  <a:pt x="843" y="273"/>
                  <a:pt x="843" y="273"/>
                </a:cubicBezTo>
                <a:cubicBezTo>
                  <a:pt x="843" y="274"/>
                  <a:pt x="842" y="274"/>
                  <a:pt x="843" y="275"/>
                </a:cubicBezTo>
                <a:cubicBezTo>
                  <a:pt x="843" y="275"/>
                  <a:pt x="843" y="274"/>
                  <a:pt x="843" y="274"/>
                </a:cubicBezTo>
                <a:cubicBezTo>
                  <a:pt x="844" y="274"/>
                  <a:pt x="844" y="274"/>
                  <a:pt x="844" y="274"/>
                </a:cubicBezTo>
                <a:cubicBezTo>
                  <a:pt x="844" y="273"/>
                  <a:pt x="845" y="273"/>
                  <a:pt x="844" y="272"/>
                </a:cubicBezTo>
                <a:cubicBezTo>
                  <a:pt x="844" y="272"/>
                  <a:pt x="844" y="272"/>
                  <a:pt x="844" y="272"/>
                </a:cubicBezTo>
                <a:cubicBezTo>
                  <a:pt x="845" y="272"/>
                  <a:pt x="844" y="271"/>
                  <a:pt x="843" y="271"/>
                </a:cubicBezTo>
                <a:cubicBezTo>
                  <a:pt x="844" y="272"/>
                  <a:pt x="843" y="272"/>
                  <a:pt x="843" y="272"/>
                </a:cubicBezTo>
                <a:cubicBezTo>
                  <a:pt x="843" y="272"/>
                  <a:pt x="842" y="272"/>
                  <a:pt x="842" y="273"/>
                </a:cubicBezTo>
                <a:cubicBezTo>
                  <a:pt x="842" y="273"/>
                  <a:pt x="842" y="273"/>
                  <a:pt x="842" y="273"/>
                </a:cubicBezTo>
                <a:cubicBezTo>
                  <a:pt x="842" y="274"/>
                  <a:pt x="842" y="274"/>
                  <a:pt x="842" y="274"/>
                </a:cubicBezTo>
                <a:close/>
                <a:moveTo>
                  <a:pt x="841" y="276"/>
                </a:moveTo>
                <a:cubicBezTo>
                  <a:pt x="841" y="276"/>
                  <a:pt x="841" y="276"/>
                  <a:pt x="841" y="276"/>
                </a:cubicBezTo>
                <a:cubicBezTo>
                  <a:pt x="842" y="276"/>
                  <a:pt x="842" y="276"/>
                  <a:pt x="842" y="275"/>
                </a:cubicBezTo>
                <a:cubicBezTo>
                  <a:pt x="842" y="275"/>
                  <a:pt x="842" y="275"/>
                  <a:pt x="842" y="275"/>
                </a:cubicBezTo>
                <a:cubicBezTo>
                  <a:pt x="842" y="275"/>
                  <a:pt x="842" y="276"/>
                  <a:pt x="841" y="276"/>
                </a:cubicBezTo>
                <a:close/>
                <a:moveTo>
                  <a:pt x="840" y="277"/>
                </a:moveTo>
                <a:cubicBezTo>
                  <a:pt x="840" y="277"/>
                  <a:pt x="841" y="277"/>
                  <a:pt x="841" y="276"/>
                </a:cubicBezTo>
                <a:cubicBezTo>
                  <a:pt x="840" y="276"/>
                  <a:pt x="840" y="277"/>
                  <a:pt x="840" y="277"/>
                </a:cubicBezTo>
                <a:close/>
                <a:moveTo>
                  <a:pt x="839" y="277"/>
                </a:moveTo>
                <a:cubicBezTo>
                  <a:pt x="839" y="277"/>
                  <a:pt x="839" y="277"/>
                  <a:pt x="840" y="278"/>
                </a:cubicBezTo>
                <a:cubicBezTo>
                  <a:pt x="840" y="278"/>
                  <a:pt x="840" y="278"/>
                  <a:pt x="839" y="278"/>
                </a:cubicBezTo>
                <a:cubicBezTo>
                  <a:pt x="839" y="279"/>
                  <a:pt x="840" y="279"/>
                  <a:pt x="840" y="279"/>
                </a:cubicBezTo>
                <a:cubicBezTo>
                  <a:pt x="840" y="278"/>
                  <a:pt x="840" y="278"/>
                  <a:pt x="840" y="278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0" y="277"/>
                  <a:pt x="840" y="278"/>
                  <a:pt x="840" y="277"/>
                </a:cubicBezTo>
                <a:cubicBezTo>
                  <a:pt x="840" y="277"/>
                  <a:pt x="840" y="277"/>
                  <a:pt x="840" y="276"/>
                </a:cubicBezTo>
                <a:cubicBezTo>
                  <a:pt x="839" y="277"/>
                  <a:pt x="839" y="277"/>
                  <a:pt x="839" y="277"/>
                </a:cubicBezTo>
                <a:close/>
                <a:moveTo>
                  <a:pt x="839" y="279"/>
                </a:moveTo>
                <a:cubicBezTo>
                  <a:pt x="839" y="280"/>
                  <a:pt x="839" y="279"/>
                  <a:pt x="839" y="279"/>
                </a:cubicBezTo>
                <a:cubicBezTo>
                  <a:pt x="838" y="279"/>
                  <a:pt x="839" y="279"/>
                  <a:pt x="839" y="279"/>
                </a:cubicBezTo>
                <a:close/>
                <a:moveTo>
                  <a:pt x="838" y="285"/>
                </a:moveTo>
                <a:cubicBezTo>
                  <a:pt x="839" y="285"/>
                  <a:pt x="839" y="284"/>
                  <a:pt x="839" y="284"/>
                </a:cubicBezTo>
                <a:cubicBezTo>
                  <a:pt x="838" y="284"/>
                  <a:pt x="839" y="285"/>
                  <a:pt x="838" y="285"/>
                </a:cubicBezTo>
                <a:close/>
                <a:moveTo>
                  <a:pt x="837" y="282"/>
                </a:moveTo>
                <a:cubicBezTo>
                  <a:pt x="837" y="281"/>
                  <a:pt x="838" y="281"/>
                  <a:pt x="838" y="281"/>
                </a:cubicBezTo>
                <a:cubicBezTo>
                  <a:pt x="837" y="280"/>
                  <a:pt x="837" y="281"/>
                  <a:pt x="837" y="282"/>
                </a:cubicBezTo>
                <a:close/>
                <a:moveTo>
                  <a:pt x="837" y="282"/>
                </a:moveTo>
                <a:cubicBezTo>
                  <a:pt x="837" y="282"/>
                  <a:pt x="837" y="282"/>
                  <a:pt x="837" y="282"/>
                </a:cubicBezTo>
                <a:cubicBezTo>
                  <a:pt x="836" y="282"/>
                  <a:pt x="836" y="282"/>
                  <a:pt x="837" y="282"/>
                </a:cubicBezTo>
                <a:close/>
                <a:moveTo>
                  <a:pt x="836" y="283"/>
                </a:moveTo>
                <a:cubicBezTo>
                  <a:pt x="836" y="283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7" y="284"/>
                  <a:pt x="836" y="283"/>
                  <a:pt x="836" y="283"/>
                </a:cubicBezTo>
                <a:close/>
                <a:moveTo>
                  <a:pt x="835" y="283"/>
                </a:moveTo>
                <a:cubicBezTo>
                  <a:pt x="836" y="283"/>
                  <a:pt x="836" y="283"/>
                  <a:pt x="836" y="283"/>
                </a:cubicBezTo>
                <a:cubicBezTo>
                  <a:pt x="836" y="283"/>
                  <a:pt x="836" y="283"/>
                  <a:pt x="836" y="283"/>
                </a:cubicBezTo>
                <a:cubicBezTo>
                  <a:pt x="836" y="282"/>
                  <a:pt x="836" y="283"/>
                  <a:pt x="835" y="283"/>
                </a:cubicBezTo>
                <a:close/>
                <a:moveTo>
                  <a:pt x="835" y="289"/>
                </a:moveTo>
                <a:cubicBezTo>
                  <a:pt x="836" y="289"/>
                  <a:pt x="836" y="288"/>
                  <a:pt x="836" y="288"/>
                </a:cubicBezTo>
                <a:cubicBezTo>
                  <a:pt x="836" y="288"/>
                  <a:pt x="836" y="288"/>
                  <a:pt x="835" y="289"/>
                </a:cubicBezTo>
                <a:close/>
                <a:moveTo>
                  <a:pt x="835" y="264"/>
                </a:moveTo>
                <a:cubicBezTo>
                  <a:pt x="835" y="264"/>
                  <a:pt x="836" y="263"/>
                  <a:pt x="835" y="263"/>
                </a:cubicBezTo>
                <a:cubicBezTo>
                  <a:pt x="835" y="263"/>
                  <a:pt x="834" y="263"/>
                  <a:pt x="835" y="264"/>
                </a:cubicBezTo>
                <a:close/>
                <a:moveTo>
                  <a:pt x="833" y="266"/>
                </a:moveTo>
                <a:cubicBezTo>
                  <a:pt x="834" y="266"/>
                  <a:pt x="834" y="265"/>
                  <a:pt x="834" y="265"/>
                </a:cubicBezTo>
                <a:cubicBezTo>
                  <a:pt x="834" y="265"/>
                  <a:pt x="833" y="265"/>
                  <a:pt x="833" y="266"/>
                </a:cubicBezTo>
                <a:close/>
                <a:moveTo>
                  <a:pt x="833" y="292"/>
                </a:moveTo>
                <a:cubicBezTo>
                  <a:pt x="833" y="292"/>
                  <a:pt x="833" y="292"/>
                  <a:pt x="834" y="292"/>
                </a:cubicBezTo>
                <a:cubicBezTo>
                  <a:pt x="834" y="292"/>
                  <a:pt x="834" y="292"/>
                  <a:pt x="834" y="291"/>
                </a:cubicBezTo>
                <a:cubicBezTo>
                  <a:pt x="834" y="292"/>
                  <a:pt x="833" y="292"/>
                  <a:pt x="833" y="292"/>
                </a:cubicBezTo>
                <a:close/>
                <a:moveTo>
                  <a:pt x="832" y="288"/>
                </a:moveTo>
                <a:cubicBezTo>
                  <a:pt x="832" y="288"/>
                  <a:pt x="832" y="288"/>
                  <a:pt x="832" y="288"/>
                </a:cubicBezTo>
                <a:cubicBezTo>
                  <a:pt x="831" y="288"/>
                  <a:pt x="831" y="288"/>
                  <a:pt x="832" y="288"/>
                </a:cubicBezTo>
                <a:close/>
                <a:moveTo>
                  <a:pt x="830" y="269"/>
                </a:moveTo>
                <a:cubicBezTo>
                  <a:pt x="831" y="268"/>
                  <a:pt x="831" y="268"/>
                  <a:pt x="831" y="268"/>
                </a:cubicBezTo>
                <a:cubicBezTo>
                  <a:pt x="831" y="268"/>
                  <a:pt x="830" y="268"/>
                  <a:pt x="830" y="269"/>
                </a:cubicBezTo>
                <a:close/>
                <a:moveTo>
                  <a:pt x="830" y="298"/>
                </a:moveTo>
                <a:cubicBezTo>
                  <a:pt x="830" y="298"/>
                  <a:pt x="831" y="298"/>
                  <a:pt x="830" y="297"/>
                </a:cubicBezTo>
                <a:cubicBezTo>
                  <a:pt x="830" y="297"/>
                  <a:pt x="830" y="298"/>
                  <a:pt x="830" y="298"/>
                </a:cubicBezTo>
                <a:close/>
                <a:moveTo>
                  <a:pt x="829" y="271"/>
                </a:moveTo>
                <a:cubicBezTo>
                  <a:pt x="830" y="271"/>
                  <a:pt x="830" y="270"/>
                  <a:pt x="830" y="270"/>
                </a:cubicBezTo>
                <a:cubicBezTo>
                  <a:pt x="829" y="270"/>
                  <a:pt x="829" y="271"/>
                  <a:pt x="829" y="271"/>
                </a:cubicBezTo>
                <a:close/>
                <a:moveTo>
                  <a:pt x="826" y="275"/>
                </a:moveTo>
                <a:cubicBezTo>
                  <a:pt x="827" y="275"/>
                  <a:pt x="826" y="275"/>
                  <a:pt x="827" y="274"/>
                </a:cubicBezTo>
                <a:cubicBezTo>
                  <a:pt x="827" y="274"/>
                  <a:pt x="826" y="274"/>
                  <a:pt x="826" y="275"/>
                </a:cubicBezTo>
                <a:close/>
                <a:moveTo>
                  <a:pt x="825" y="297"/>
                </a:moveTo>
                <a:cubicBezTo>
                  <a:pt x="826" y="297"/>
                  <a:pt x="825" y="297"/>
                  <a:pt x="826" y="298"/>
                </a:cubicBezTo>
                <a:cubicBezTo>
                  <a:pt x="826" y="298"/>
                  <a:pt x="826" y="297"/>
                  <a:pt x="826" y="297"/>
                </a:cubicBezTo>
                <a:cubicBezTo>
                  <a:pt x="826" y="297"/>
                  <a:pt x="826" y="297"/>
                  <a:pt x="826" y="297"/>
                </a:cubicBezTo>
                <a:lnTo>
                  <a:pt x="825" y="297"/>
                </a:lnTo>
                <a:close/>
                <a:moveTo>
                  <a:pt x="824" y="310"/>
                </a:moveTo>
                <a:cubicBezTo>
                  <a:pt x="823" y="310"/>
                  <a:pt x="824" y="311"/>
                  <a:pt x="824" y="311"/>
                </a:cubicBezTo>
                <a:cubicBezTo>
                  <a:pt x="824" y="310"/>
                  <a:pt x="824" y="310"/>
                  <a:pt x="824" y="310"/>
                </a:cubicBezTo>
                <a:close/>
                <a:moveTo>
                  <a:pt x="823" y="278"/>
                </a:moveTo>
                <a:cubicBezTo>
                  <a:pt x="824" y="278"/>
                  <a:pt x="824" y="277"/>
                  <a:pt x="824" y="277"/>
                </a:cubicBezTo>
                <a:cubicBezTo>
                  <a:pt x="824" y="277"/>
                  <a:pt x="823" y="278"/>
                  <a:pt x="823" y="278"/>
                </a:cubicBezTo>
                <a:close/>
                <a:moveTo>
                  <a:pt x="823" y="268"/>
                </a:moveTo>
                <a:cubicBezTo>
                  <a:pt x="823" y="268"/>
                  <a:pt x="824" y="267"/>
                  <a:pt x="823" y="267"/>
                </a:cubicBezTo>
                <a:cubicBezTo>
                  <a:pt x="823" y="267"/>
                  <a:pt x="822" y="267"/>
                  <a:pt x="823" y="268"/>
                </a:cubicBezTo>
                <a:close/>
                <a:moveTo>
                  <a:pt x="819" y="280"/>
                </a:moveTo>
                <a:cubicBezTo>
                  <a:pt x="819" y="279"/>
                  <a:pt x="819" y="279"/>
                  <a:pt x="819" y="279"/>
                </a:cubicBezTo>
                <a:cubicBezTo>
                  <a:pt x="818" y="279"/>
                  <a:pt x="819" y="279"/>
                  <a:pt x="819" y="280"/>
                </a:cubicBezTo>
                <a:close/>
                <a:moveTo>
                  <a:pt x="818" y="275"/>
                </a:moveTo>
                <a:cubicBezTo>
                  <a:pt x="818" y="275"/>
                  <a:pt x="818" y="274"/>
                  <a:pt x="818" y="274"/>
                </a:cubicBezTo>
                <a:cubicBezTo>
                  <a:pt x="817" y="274"/>
                  <a:pt x="817" y="274"/>
                  <a:pt x="818" y="275"/>
                </a:cubicBezTo>
                <a:close/>
                <a:moveTo>
                  <a:pt x="816" y="282"/>
                </a:moveTo>
                <a:cubicBezTo>
                  <a:pt x="817" y="282"/>
                  <a:pt x="817" y="282"/>
                  <a:pt x="817" y="282"/>
                </a:cubicBezTo>
                <a:cubicBezTo>
                  <a:pt x="816" y="282"/>
                  <a:pt x="816" y="282"/>
                  <a:pt x="816" y="282"/>
                </a:cubicBezTo>
                <a:close/>
                <a:moveTo>
                  <a:pt x="814" y="284"/>
                </a:moveTo>
                <a:cubicBezTo>
                  <a:pt x="814" y="285"/>
                  <a:pt x="814" y="285"/>
                  <a:pt x="815" y="286"/>
                </a:cubicBezTo>
                <a:cubicBezTo>
                  <a:pt x="815" y="286"/>
                  <a:pt x="815" y="286"/>
                  <a:pt x="815" y="286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6" y="285"/>
                  <a:pt x="816" y="284"/>
                  <a:pt x="815" y="284"/>
                </a:cubicBezTo>
                <a:cubicBezTo>
                  <a:pt x="815" y="284"/>
                  <a:pt x="815" y="284"/>
                  <a:pt x="814" y="284"/>
                </a:cubicBezTo>
                <a:close/>
                <a:moveTo>
                  <a:pt x="813" y="287"/>
                </a:moveTo>
                <a:cubicBezTo>
                  <a:pt x="814" y="287"/>
                  <a:pt x="813" y="287"/>
                  <a:pt x="814" y="288"/>
                </a:cubicBezTo>
                <a:cubicBezTo>
                  <a:pt x="814" y="288"/>
                  <a:pt x="814" y="287"/>
                  <a:pt x="814" y="287"/>
                </a:cubicBezTo>
                <a:cubicBezTo>
                  <a:pt x="814" y="287"/>
                  <a:pt x="814" y="287"/>
                  <a:pt x="814" y="287"/>
                </a:cubicBezTo>
                <a:cubicBezTo>
                  <a:pt x="814" y="287"/>
                  <a:pt x="814" y="287"/>
                  <a:pt x="815" y="287"/>
                </a:cubicBezTo>
                <a:cubicBezTo>
                  <a:pt x="814" y="286"/>
                  <a:pt x="814" y="286"/>
                  <a:pt x="814" y="286"/>
                </a:cubicBezTo>
                <a:cubicBezTo>
                  <a:pt x="814" y="286"/>
                  <a:pt x="813" y="286"/>
                  <a:pt x="813" y="287"/>
                </a:cubicBezTo>
                <a:close/>
                <a:moveTo>
                  <a:pt x="812" y="290"/>
                </a:moveTo>
                <a:cubicBezTo>
                  <a:pt x="812" y="290"/>
                  <a:pt x="812" y="290"/>
                  <a:pt x="812" y="289"/>
                </a:cubicBezTo>
                <a:cubicBezTo>
                  <a:pt x="812" y="289"/>
                  <a:pt x="812" y="289"/>
                  <a:pt x="812" y="290"/>
                </a:cubicBezTo>
                <a:close/>
                <a:moveTo>
                  <a:pt x="809" y="293"/>
                </a:moveTo>
                <a:cubicBezTo>
                  <a:pt x="810" y="293"/>
                  <a:pt x="810" y="293"/>
                  <a:pt x="810" y="292"/>
                </a:cubicBezTo>
                <a:cubicBezTo>
                  <a:pt x="809" y="292"/>
                  <a:pt x="809" y="293"/>
                  <a:pt x="809" y="293"/>
                </a:cubicBezTo>
                <a:close/>
                <a:moveTo>
                  <a:pt x="806" y="300"/>
                </a:moveTo>
                <a:cubicBezTo>
                  <a:pt x="806" y="300"/>
                  <a:pt x="806" y="300"/>
                  <a:pt x="806" y="300"/>
                </a:cubicBezTo>
                <a:cubicBezTo>
                  <a:pt x="806" y="299"/>
                  <a:pt x="805" y="299"/>
                  <a:pt x="806" y="300"/>
                </a:cubicBezTo>
                <a:close/>
                <a:moveTo>
                  <a:pt x="50" y="202"/>
                </a:moveTo>
                <a:cubicBezTo>
                  <a:pt x="50" y="202"/>
                  <a:pt x="50" y="201"/>
                  <a:pt x="50" y="202"/>
                </a:cubicBezTo>
                <a:cubicBezTo>
                  <a:pt x="50" y="202"/>
                  <a:pt x="49" y="204"/>
                  <a:pt x="49" y="203"/>
                </a:cubicBezTo>
                <a:cubicBezTo>
                  <a:pt x="49" y="204"/>
                  <a:pt x="48" y="204"/>
                  <a:pt x="48" y="205"/>
                </a:cubicBezTo>
                <a:cubicBezTo>
                  <a:pt x="50" y="203"/>
                  <a:pt x="49" y="203"/>
                  <a:pt x="50" y="202"/>
                </a:cubicBezTo>
                <a:close/>
                <a:moveTo>
                  <a:pt x="66" y="184"/>
                </a:moveTo>
                <a:cubicBezTo>
                  <a:pt x="65" y="183"/>
                  <a:pt x="64" y="186"/>
                  <a:pt x="63" y="187"/>
                </a:cubicBezTo>
                <a:cubicBezTo>
                  <a:pt x="64" y="186"/>
                  <a:pt x="65" y="185"/>
                  <a:pt x="66" y="184"/>
                </a:cubicBezTo>
                <a:close/>
                <a:moveTo>
                  <a:pt x="70" y="180"/>
                </a:moveTo>
                <a:cubicBezTo>
                  <a:pt x="70" y="180"/>
                  <a:pt x="68" y="181"/>
                  <a:pt x="67" y="182"/>
                </a:cubicBezTo>
                <a:cubicBezTo>
                  <a:pt x="67" y="182"/>
                  <a:pt x="69" y="181"/>
                  <a:pt x="70" y="180"/>
                </a:cubicBezTo>
                <a:close/>
                <a:moveTo>
                  <a:pt x="86" y="162"/>
                </a:moveTo>
                <a:cubicBezTo>
                  <a:pt x="85" y="163"/>
                  <a:pt x="85" y="164"/>
                  <a:pt x="84" y="165"/>
                </a:cubicBezTo>
                <a:cubicBezTo>
                  <a:pt x="85" y="165"/>
                  <a:pt x="86" y="163"/>
                  <a:pt x="86" y="162"/>
                </a:cubicBezTo>
                <a:close/>
                <a:moveTo>
                  <a:pt x="89" y="157"/>
                </a:moveTo>
                <a:cubicBezTo>
                  <a:pt x="87" y="157"/>
                  <a:pt x="87" y="160"/>
                  <a:pt x="85" y="161"/>
                </a:cubicBezTo>
                <a:cubicBezTo>
                  <a:pt x="87" y="161"/>
                  <a:pt x="87" y="160"/>
                  <a:pt x="88" y="160"/>
                </a:cubicBezTo>
                <a:cubicBezTo>
                  <a:pt x="88" y="159"/>
                  <a:pt x="88" y="159"/>
                  <a:pt x="89" y="157"/>
                </a:cubicBezTo>
                <a:close/>
                <a:moveTo>
                  <a:pt x="89" y="158"/>
                </a:moveTo>
                <a:cubicBezTo>
                  <a:pt x="90" y="157"/>
                  <a:pt x="91" y="156"/>
                  <a:pt x="91" y="156"/>
                </a:cubicBezTo>
                <a:cubicBezTo>
                  <a:pt x="90" y="156"/>
                  <a:pt x="90" y="156"/>
                  <a:pt x="89" y="156"/>
                </a:cubicBezTo>
                <a:cubicBezTo>
                  <a:pt x="89" y="157"/>
                  <a:pt x="90" y="157"/>
                  <a:pt x="89" y="158"/>
                </a:cubicBezTo>
                <a:close/>
                <a:moveTo>
                  <a:pt x="93" y="155"/>
                </a:moveTo>
                <a:cubicBezTo>
                  <a:pt x="93" y="156"/>
                  <a:pt x="92" y="156"/>
                  <a:pt x="93" y="155"/>
                </a:cubicBezTo>
                <a:cubicBezTo>
                  <a:pt x="91" y="156"/>
                  <a:pt x="91" y="157"/>
                  <a:pt x="90" y="158"/>
                </a:cubicBezTo>
                <a:cubicBezTo>
                  <a:pt x="90" y="159"/>
                  <a:pt x="91" y="156"/>
                  <a:pt x="92" y="156"/>
                </a:cubicBezTo>
                <a:cubicBezTo>
                  <a:pt x="93" y="156"/>
                  <a:pt x="91" y="158"/>
                  <a:pt x="91" y="158"/>
                </a:cubicBezTo>
                <a:cubicBezTo>
                  <a:pt x="92" y="157"/>
                  <a:pt x="93" y="156"/>
                  <a:pt x="93" y="155"/>
                </a:cubicBezTo>
                <a:close/>
                <a:moveTo>
                  <a:pt x="94" y="153"/>
                </a:moveTo>
                <a:cubicBezTo>
                  <a:pt x="94" y="153"/>
                  <a:pt x="92" y="154"/>
                  <a:pt x="91" y="155"/>
                </a:cubicBezTo>
                <a:cubicBezTo>
                  <a:pt x="92" y="155"/>
                  <a:pt x="93" y="154"/>
                  <a:pt x="94" y="153"/>
                </a:cubicBezTo>
                <a:close/>
                <a:moveTo>
                  <a:pt x="104" y="144"/>
                </a:moveTo>
                <a:cubicBezTo>
                  <a:pt x="103" y="144"/>
                  <a:pt x="100" y="147"/>
                  <a:pt x="99" y="149"/>
                </a:cubicBezTo>
                <a:cubicBezTo>
                  <a:pt x="100" y="149"/>
                  <a:pt x="101" y="148"/>
                  <a:pt x="102" y="147"/>
                </a:cubicBezTo>
                <a:cubicBezTo>
                  <a:pt x="102" y="146"/>
                  <a:pt x="101" y="148"/>
                  <a:pt x="101" y="148"/>
                </a:cubicBezTo>
                <a:cubicBezTo>
                  <a:pt x="102" y="146"/>
                  <a:pt x="102" y="146"/>
                  <a:pt x="103" y="145"/>
                </a:cubicBezTo>
                <a:cubicBezTo>
                  <a:pt x="103" y="145"/>
                  <a:pt x="103" y="145"/>
                  <a:pt x="104" y="144"/>
                </a:cubicBezTo>
                <a:close/>
                <a:moveTo>
                  <a:pt x="107" y="141"/>
                </a:moveTo>
                <a:cubicBezTo>
                  <a:pt x="107" y="141"/>
                  <a:pt x="106" y="142"/>
                  <a:pt x="105" y="143"/>
                </a:cubicBezTo>
                <a:cubicBezTo>
                  <a:pt x="106" y="142"/>
                  <a:pt x="107" y="142"/>
                  <a:pt x="107" y="142"/>
                </a:cubicBezTo>
                <a:cubicBezTo>
                  <a:pt x="107" y="141"/>
                  <a:pt x="107" y="141"/>
                  <a:pt x="107" y="141"/>
                </a:cubicBezTo>
                <a:close/>
                <a:moveTo>
                  <a:pt x="109" y="136"/>
                </a:moveTo>
                <a:cubicBezTo>
                  <a:pt x="107" y="137"/>
                  <a:pt x="106" y="139"/>
                  <a:pt x="105" y="140"/>
                </a:cubicBezTo>
                <a:cubicBezTo>
                  <a:pt x="106" y="139"/>
                  <a:pt x="108" y="138"/>
                  <a:pt x="109" y="136"/>
                </a:cubicBezTo>
                <a:close/>
                <a:moveTo>
                  <a:pt x="112" y="138"/>
                </a:moveTo>
                <a:cubicBezTo>
                  <a:pt x="111" y="139"/>
                  <a:pt x="110" y="139"/>
                  <a:pt x="109" y="140"/>
                </a:cubicBezTo>
                <a:cubicBezTo>
                  <a:pt x="110" y="140"/>
                  <a:pt x="111" y="140"/>
                  <a:pt x="112" y="138"/>
                </a:cubicBezTo>
                <a:close/>
                <a:moveTo>
                  <a:pt x="117" y="130"/>
                </a:moveTo>
                <a:cubicBezTo>
                  <a:pt x="116" y="131"/>
                  <a:pt x="116" y="132"/>
                  <a:pt x="115" y="132"/>
                </a:cubicBezTo>
                <a:cubicBezTo>
                  <a:pt x="114" y="133"/>
                  <a:pt x="116" y="130"/>
                  <a:pt x="115" y="131"/>
                </a:cubicBezTo>
                <a:cubicBezTo>
                  <a:pt x="115" y="133"/>
                  <a:pt x="113" y="134"/>
                  <a:pt x="113" y="134"/>
                </a:cubicBezTo>
                <a:cubicBezTo>
                  <a:pt x="115" y="133"/>
                  <a:pt x="116" y="132"/>
                  <a:pt x="117" y="130"/>
                </a:cubicBezTo>
                <a:close/>
                <a:moveTo>
                  <a:pt x="118" y="132"/>
                </a:moveTo>
                <a:cubicBezTo>
                  <a:pt x="117" y="132"/>
                  <a:pt x="117" y="133"/>
                  <a:pt x="117" y="134"/>
                </a:cubicBezTo>
                <a:cubicBezTo>
                  <a:pt x="119" y="133"/>
                  <a:pt x="118" y="132"/>
                  <a:pt x="118" y="132"/>
                </a:cubicBezTo>
                <a:close/>
                <a:moveTo>
                  <a:pt x="122" y="126"/>
                </a:moveTo>
                <a:cubicBezTo>
                  <a:pt x="121" y="127"/>
                  <a:pt x="121" y="128"/>
                  <a:pt x="123" y="128"/>
                </a:cubicBezTo>
                <a:cubicBezTo>
                  <a:pt x="123" y="126"/>
                  <a:pt x="123" y="126"/>
                  <a:pt x="122" y="126"/>
                </a:cubicBezTo>
                <a:close/>
                <a:moveTo>
                  <a:pt x="128" y="121"/>
                </a:moveTo>
                <a:cubicBezTo>
                  <a:pt x="127" y="122"/>
                  <a:pt x="127" y="122"/>
                  <a:pt x="126" y="122"/>
                </a:cubicBezTo>
                <a:cubicBezTo>
                  <a:pt x="126" y="124"/>
                  <a:pt x="124" y="124"/>
                  <a:pt x="123" y="126"/>
                </a:cubicBezTo>
                <a:cubicBezTo>
                  <a:pt x="125" y="125"/>
                  <a:pt x="125" y="124"/>
                  <a:pt x="126" y="124"/>
                </a:cubicBezTo>
                <a:cubicBezTo>
                  <a:pt x="126" y="123"/>
                  <a:pt x="127" y="123"/>
                  <a:pt x="128" y="121"/>
                </a:cubicBezTo>
                <a:close/>
                <a:moveTo>
                  <a:pt x="128" y="124"/>
                </a:moveTo>
                <a:cubicBezTo>
                  <a:pt x="127" y="126"/>
                  <a:pt x="127" y="126"/>
                  <a:pt x="127" y="126"/>
                </a:cubicBezTo>
                <a:cubicBezTo>
                  <a:pt x="127" y="126"/>
                  <a:pt x="128" y="126"/>
                  <a:pt x="128" y="125"/>
                </a:cubicBezTo>
                <a:cubicBezTo>
                  <a:pt x="128" y="125"/>
                  <a:pt x="129" y="124"/>
                  <a:pt x="128" y="124"/>
                </a:cubicBezTo>
                <a:close/>
                <a:moveTo>
                  <a:pt x="133" y="118"/>
                </a:moveTo>
                <a:cubicBezTo>
                  <a:pt x="131" y="119"/>
                  <a:pt x="132" y="119"/>
                  <a:pt x="131" y="120"/>
                </a:cubicBezTo>
                <a:cubicBezTo>
                  <a:pt x="132" y="120"/>
                  <a:pt x="132" y="119"/>
                  <a:pt x="133" y="119"/>
                </a:cubicBezTo>
                <a:cubicBezTo>
                  <a:pt x="133" y="118"/>
                  <a:pt x="132" y="119"/>
                  <a:pt x="133" y="118"/>
                </a:cubicBezTo>
                <a:close/>
                <a:moveTo>
                  <a:pt x="134" y="117"/>
                </a:moveTo>
                <a:cubicBezTo>
                  <a:pt x="134" y="116"/>
                  <a:pt x="130" y="120"/>
                  <a:pt x="128" y="121"/>
                </a:cubicBezTo>
                <a:cubicBezTo>
                  <a:pt x="130" y="121"/>
                  <a:pt x="132" y="118"/>
                  <a:pt x="134" y="117"/>
                </a:cubicBezTo>
                <a:close/>
                <a:moveTo>
                  <a:pt x="144" y="109"/>
                </a:moveTo>
                <a:cubicBezTo>
                  <a:pt x="143" y="109"/>
                  <a:pt x="142" y="110"/>
                  <a:pt x="142" y="110"/>
                </a:cubicBezTo>
                <a:cubicBezTo>
                  <a:pt x="141" y="110"/>
                  <a:pt x="142" y="110"/>
                  <a:pt x="142" y="111"/>
                </a:cubicBezTo>
                <a:cubicBezTo>
                  <a:pt x="142" y="110"/>
                  <a:pt x="143" y="109"/>
                  <a:pt x="144" y="109"/>
                </a:cubicBezTo>
                <a:close/>
                <a:moveTo>
                  <a:pt x="158" y="98"/>
                </a:moveTo>
                <a:cubicBezTo>
                  <a:pt x="157" y="98"/>
                  <a:pt x="156" y="100"/>
                  <a:pt x="155" y="100"/>
                </a:cubicBezTo>
                <a:cubicBezTo>
                  <a:pt x="154" y="102"/>
                  <a:pt x="154" y="102"/>
                  <a:pt x="154" y="102"/>
                </a:cubicBezTo>
                <a:cubicBezTo>
                  <a:pt x="155" y="101"/>
                  <a:pt x="156" y="100"/>
                  <a:pt x="158" y="98"/>
                </a:cubicBezTo>
                <a:close/>
                <a:moveTo>
                  <a:pt x="161" y="95"/>
                </a:moveTo>
                <a:cubicBezTo>
                  <a:pt x="160" y="96"/>
                  <a:pt x="160" y="97"/>
                  <a:pt x="159" y="98"/>
                </a:cubicBezTo>
                <a:cubicBezTo>
                  <a:pt x="160" y="97"/>
                  <a:pt x="161" y="96"/>
                  <a:pt x="161" y="95"/>
                </a:cubicBezTo>
                <a:close/>
                <a:moveTo>
                  <a:pt x="166" y="92"/>
                </a:moveTo>
                <a:cubicBezTo>
                  <a:pt x="164" y="93"/>
                  <a:pt x="163" y="94"/>
                  <a:pt x="162" y="95"/>
                </a:cubicBezTo>
                <a:cubicBezTo>
                  <a:pt x="162" y="96"/>
                  <a:pt x="165" y="94"/>
                  <a:pt x="166" y="92"/>
                </a:cubicBezTo>
                <a:close/>
                <a:moveTo>
                  <a:pt x="19" y="260"/>
                </a:moveTo>
                <a:cubicBezTo>
                  <a:pt x="18" y="260"/>
                  <a:pt x="18" y="261"/>
                  <a:pt x="17" y="261"/>
                </a:cubicBezTo>
                <a:cubicBezTo>
                  <a:pt x="17" y="262"/>
                  <a:pt x="17" y="262"/>
                  <a:pt x="17" y="262"/>
                </a:cubicBezTo>
                <a:cubicBezTo>
                  <a:pt x="18" y="262"/>
                  <a:pt x="18" y="261"/>
                  <a:pt x="19" y="260"/>
                </a:cubicBezTo>
                <a:close/>
                <a:moveTo>
                  <a:pt x="21" y="257"/>
                </a:moveTo>
                <a:cubicBezTo>
                  <a:pt x="21" y="256"/>
                  <a:pt x="21" y="255"/>
                  <a:pt x="22" y="255"/>
                </a:cubicBezTo>
                <a:cubicBezTo>
                  <a:pt x="23" y="253"/>
                  <a:pt x="20" y="257"/>
                  <a:pt x="21" y="257"/>
                </a:cubicBezTo>
                <a:close/>
                <a:moveTo>
                  <a:pt x="29" y="246"/>
                </a:moveTo>
                <a:cubicBezTo>
                  <a:pt x="28" y="247"/>
                  <a:pt x="27" y="247"/>
                  <a:pt x="26" y="249"/>
                </a:cubicBezTo>
                <a:cubicBezTo>
                  <a:pt x="27" y="248"/>
                  <a:pt x="27" y="249"/>
                  <a:pt x="28" y="248"/>
                </a:cubicBezTo>
                <a:cubicBezTo>
                  <a:pt x="28" y="247"/>
                  <a:pt x="29" y="247"/>
                  <a:pt x="29" y="246"/>
                </a:cubicBezTo>
                <a:close/>
                <a:moveTo>
                  <a:pt x="36" y="238"/>
                </a:moveTo>
                <a:cubicBezTo>
                  <a:pt x="35" y="239"/>
                  <a:pt x="33" y="242"/>
                  <a:pt x="35" y="242"/>
                </a:cubicBezTo>
                <a:cubicBezTo>
                  <a:pt x="35" y="241"/>
                  <a:pt x="35" y="239"/>
                  <a:pt x="35" y="240"/>
                </a:cubicBezTo>
                <a:cubicBezTo>
                  <a:pt x="36" y="239"/>
                  <a:pt x="36" y="238"/>
                  <a:pt x="36" y="238"/>
                </a:cubicBezTo>
                <a:close/>
                <a:moveTo>
                  <a:pt x="28" y="258"/>
                </a:moveTo>
                <a:cubicBezTo>
                  <a:pt x="28" y="256"/>
                  <a:pt x="27" y="258"/>
                  <a:pt x="26" y="259"/>
                </a:cubicBezTo>
                <a:cubicBezTo>
                  <a:pt x="26" y="260"/>
                  <a:pt x="27" y="258"/>
                  <a:pt x="28" y="258"/>
                </a:cubicBezTo>
                <a:close/>
                <a:moveTo>
                  <a:pt x="29" y="256"/>
                </a:moveTo>
                <a:cubicBezTo>
                  <a:pt x="30" y="255"/>
                  <a:pt x="30" y="255"/>
                  <a:pt x="31" y="254"/>
                </a:cubicBezTo>
                <a:cubicBezTo>
                  <a:pt x="31" y="253"/>
                  <a:pt x="30" y="254"/>
                  <a:pt x="30" y="254"/>
                </a:cubicBezTo>
                <a:cubicBezTo>
                  <a:pt x="29" y="255"/>
                  <a:pt x="29" y="255"/>
                  <a:pt x="29" y="256"/>
                </a:cubicBezTo>
                <a:cubicBezTo>
                  <a:pt x="28" y="256"/>
                  <a:pt x="29" y="256"/>
                  <a:pt x="28" y="257"/>
                </a:cubicBezTo>
                <a:lnTo>
                  <a:pt x="29" y="256"/>
                </a:lnTo>
                <a:close/>
                <a:moveTo>
                  <a:pt x="33" y="253"/>
                </a:moveTo>
                <a:cubicBezTo>
                  <a:pt x="31" y="255"/>
                  <a:pt x="30" y="257"/>
                  <a:pt x="29" y="259"/>
                </a:cubicBezTo>
                <a:cubicBezTo>
                  <a:pt x="30" y="258"/>
                  <a:pt x="32" y="255"/>
                  <a:pt x="33" y="253"/>
                </a:cubicBezTo>
                <a:close/>
                <a:moveTo>
                  <a:pt x="33" y="251"/>
                </a:moveTo>
                <a:cubicBezTo>
                  <a:pt x="32" y="252"/>
                  <a:pt x="32" y="253"/>
                  <a:pt x="31" y="254"/>
                </a:cubicBezTo>
                <a:cubicBezTo>
                  <a:pt x="32" y="253"/>
                  <a:pt x="33" y="252"/>
                  <a:pt x="33" y="251"/>
                </a:cubicBezTo>
                <a:close/>
                <a:moveTo>
                  <a:pt x="39" y="242"/>
                </a:moveTo>
                <a:cubicBezTo>
                  <a:pt x="38" y="243"/>
                  <a:pt x="38" y="243"/>
                  <a:pt x="37" y="244"/>
                </a:cubicBezTo>
                <a:cubicBezTo>
                  <a:pt x="38" y="243"/>
                  <a:pt x="38" y="243"/>
                  <a:pt x="38" y="243"/>
                </a:cubicBezTo>
                <a:lnTo>
                  <a:pt x="39" y="242"/>
                </a:lnTo>
                <a:close/>
                <a:moveTo>
                  <a:pt x="62" y="199"/>
                </a:moveTo>
                <a:cubicBezTo>
                  <a:pt x="63" y="197"/>
                  <a:pt x="61" y="198"/>
                  <a:pt x="61" y="199"/>
                </a:cubicBezTo>
                <a:cubicBezTo>
                  <a:pt x="61" y="199"/>
                  <a:pt x="61" y="199"/>
                  <a:pt x="62" y="199"/>
                </a:cubicBezTo>
                <a:close/>
                <a:moveTo>
                  <a:pt x="53" y="206"/>
                </a:moveTo>
                <a:cubicBezTo>
                  <a:pt x="54" y="205"/>
                  <a:pt x="53" y="206"/>
                  <a:pt x="53" y="206"/>
                </a:cubicBezTo>
                <a:cubicBezTo>
                  <a:pt x="52" y="207"/>
                  <a:pt x="53" y="208"/>
                  <a:pt x="53" y="206"/>
                </a:cubicBezTo>
                <a:close/>
                <a:moveTo>
                  <a:pt x="41" y="231"/>
                </a:moveTo>
                <a:cubicBezTo>
                  <a:pt x="40" y="232"/>
                  <a:pt x="41" y="233"/>
                  <a:pt x="40" y="233"/>
                </a:cubicBezTo>
                <a:cubicBezTo>
                  <a:pt x="40" y="233"/>
                  <a:pt x="40" y="233"/>
                  <a:pt x="41" y="233"/>
                </a:cubicBezTo>
                <a:lnTo>
                  <a:pt x="41" y="231"/>
                </a:lnTo>
                <a:close/>
                <a:moveTo>
                  <a:pt x="44" y="227"/>
                </a:moveTo>
                <a:cubicBezTo>
                  <a:pt x="44" y="226"/>
                  <a:pt x="41" y="231"/>
                  <a:pt x="42" y="228"/>
                </a:cubicBezTo>
                <a:cubicBezTo>
                  <a:pt x="42" y="228"/>
                  <a:pt x="41" y="229"/>
                  <a:pt x="41" y="230"/>
                </a:cubicBezTo>
                <a:cubicBezTo>
                  <a:pt x="41" y="230"/>
                  <a:pt x="42" y="230"/>
                  <a:pt x="41" y="231"/>
                </a:cubicBezTo>
                <a:cubicBezTo>
                  <a:pt x="41" y="231"/>
                  <a:pt x="41" y="231"/>
                  <a:pt x="41" y="231"/>
                </a:cubicBezTo>
                <a:cubicBezTo>
                  <a:pt x="42" y="231"/>
                  <a:pt x="43" y="228"/>
                  <a:pt x="44" y="227"/>
                </a:cubicBezTo>
                <a:close/>
                <a:moveTo>
                  <a:pt x="46" y="221"/>
                </a:moveTo>
                <a:cubicBezTo>
                  <a:pt x="46" y="222"/>
                  <a:pt x="46" y="222"/>
                  <a:pt x="4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48" y="218"/>
                  <a:pt x="51" y="216"/>
                  <a:pt x="51" y="214"/>
                </a:cubicBezTo>
                <a:cubicBezTo>
                  <a:pt x="49" y="216"/>
                  <a:pt x="48" y="217"/>
                  <a:pt x="47" y="218"/>
                </a:cubicBezTo>
                <a:cubicBezTo>
                  <a:pt x="46" y="219"/>
                  <a:pt x="45" y="220"/>
                  <a:pt x="45" y="222"/>
                </a:cubicBezTo>
                <a:cubicBezTo>
                  <a:pt x="45" y="222"/>
                  <a:pt x="45" y="221"/>
                  <a:pt x="44" y="221"/>
                </a:cubicBezTo>
                <a:cubicBezTo>
                  <a:pt x="44" y="222"/>
                  <a:pt x="43" y="223"/>
                  <a:pt x="43" y="223"/>
                </a:cubicBezTo>
                <a:cubicBezTo>
                  <a:pt x="43" y="224"/>
                  <a:pt x="42" y="225"/>
                  <a:pt x="43" y="225"/>
                </a:cubicBezTo>
                <a:cubicBezTo>
                  <a:pt x="42" y="226"/>
                  <a:pt x="42" y="226"/>
                  <a:pt x="41" y="227"/>
                </a:cubicBezTo>
                <a:cubicBezTo>
                  <a:pt x="43" y="227"/>
                  <a:pt x="45" y="222"/>
                  <a:pt x="46" y="221"/>
                </a:cubicBezTo>
                <a:close/>
                <a:moveTo>
                  <a:pt x="46" y="222"/>
                </a:moveTo>
                <a:cubicBezTo>
                  <a:pt x="46" y="223"/>
                  <a:pt x="48" y="221"/>
                  <a:pt x="48" y="220"/>
                </a:cubicBezTo>
                <a:cubicBezTo>
                  <a:pt x="47" y="221"/>
                  <a:pt x="47" y="221"/>
                  <a:pt x="46" y="222"/>
                </a:cubicBezTo>
                <a:close/>
                <a:moveTo>
                  <a:pt x="47" y="222"/>
                </a:moveTo>
                <a:cubicBezTo>
                  <a:pt x="47" y="224"/>
                  <a:pt x="45" y="225"/>
                  <a:pt x="44" y="226"/>
                </a:cubicBezTo>
                <a:cubicBezTo>
                  <a:pt x="45" y="226"/>
                  <a:pt x="45" y="226"/>
                  <a:pt x="45" y="226"/>
                </a:cubicBezTo>
                <a:cubicBezTo>
                  <a:pt x="46" y="224"/>
                  <a:pt x="47" y="224"/>
                  <a:pt x="47" y="222"/>
                </a:cubicBezTo>
                <a:close/>
                <a:moveTo>
                  <a:pt x="49" y="221"/>
                </a:moveTo>
                <a:cubicBezTo>
                  <a:pt x="49" y="220"/>
                  <a:pt x="47" y="222"/>
                  <a:pt x="47" y="223"/>
                </a:cubicBezTo>
                <a:cubicBezTo>
                  <a:pt x="48" y="223"/>
                  <a:pt x="48" y="222"/>
                  <a:pt x="49" y="221"/>
                </a:cubicBezTo>
                <a:close/>
                <a:moveTo>
                  <a:pt x="45" y="233"/>
                </a:moveTo>
                <a:cubicBezTo>
                  <a:pt x="44" y="234"/>
                  <a:pt x="44" y="235"/>
                  <a:pt x="44" y="236"/>
                </a:cubicBezTo>
                <a:cubicBezTo>
                  <a:pt x="45" y="235"/>
                  <a:pt x="45" y="234"/>
                  <a:pt x="45" y="233"/>
                </a:cubicBezTo>
                <a:close/>
                <a:moveTo>
                  <a:pt x="47" y="229"/>
                </a:moveTo>
                <a:cubicBezTo>
                  <a:pt x="46" y="229"/>
                  <a:pt x="47" y="230"/>
                  <a:pt x="46" y="231"/>
                </a:cubicBezTo>
                <a:cubicBezTo>
                  <a:pt x="46" y="231"/>
                  <a:pt x="47" y="230"/>
                  <a:pt x="46" y="231"/>
                </a:cubicBezTo>
                <a:cubicBezTo>
                  <a:pt x="46" y="232"/>
                  <a:pt x="46" y="232"/>
                  <a:pt x="46" y="232"/>
                </a:cubicBezTo>
                <a:cubicBezTo>
                  <a:pt x="47" y="232"/>
                  <a:pt x="47" y="232"/>
                  <a:pt x="47" y="232"/>
                </a:cubicBezTo>
                <a:cubicBezTo>
                  <a:pt x="47" y="230"/>
                  <a:pt x="47" y="230"/>
                  <a:pt x="47" y="229"/>
                </a:cubicBezTo>
                <a:close/>
                <a:moveTo>
                  <a:pt x="51" y="223"/>
                </a:moveTo>
                <a:cubicBezTo>
                  <a:pt x="50" y="223"/>
                  <a:pt x="50" y="223"/>
                  <a:pt x="50" y="222"/>
                </a:cubicBezTo>
                <a:cubicBezTo>
                  <a:pt x="50" y="224"/>
                  <a:pt x="49" y="225"/>
                  <a:pt x="48" y="226"/>
                </a:cubicBezTo>
                <a:cubicBezTo>
                  <a:pt x="49" y="226"/>
                  <a:pt x="50" y="225"/>
                  <a:pt x="50" y="224"/>
                </a:cubicBezTo>
                <a:lnTo>
                  <a:pt x="51" y="223"/>
                </a:lnTo>
                <a:close/>
                <a:moveTo>
                  <a:pt x="51" y="216"/>
                </a:moveTo>
                <a:cubicBezTo>
                  <a:pt x="51" y="216"/>
                  <a:pt x="51" y="216"/>
                  <a:pt x="50" y="216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7"/>
                  <a:pt x="51" y="217"/>
                  <a:pt x="51" y="216"/>
                </a:cubicBezTo>
                <a:close/>
                <a:moveTo>
                  <a:pt x="52" y="214"/>
                </a:moveTo>
                <a:cubicBezTo>
                  <a:pt x="53" y="212"/>
                  <a:pt x="53" y="212"/>
                  <a:pt x="53" y="212"/>
                </a:cubicBezTo>
                <a:cubicBezTo>
                  <a:pt x="52" y="213"/>
                  <a:pt x="53" y="211"/>
                  <a:pt x="52" y="213"/>
                </a:cubicBezTo>
                <a:cubicBezTo>
                  <a:pt x="51" y="214"/>
                  <a:pt x="53" y="212"/>
                  <a:pt x="53" y="213"/>
                </a:cubicBezTo>
                <a:cubicBezTo>
                  <a:pt x="52" y="214"/>
                  <a:pt x="51" y="214"/>
                  <a:pt x="51" y="215"/>
                </a:cubicBezTo>
                <a:cubicBezTo>
                  <a:pt x="51" y="216"/>
                  <a:pt x="52" y="214"/>
                  <a:pt x="52" y="214"/>
                </a:cubicBezTo>
                <a:close/>
                <a:moveTo>
                  <a:pt x="53" y="215"/>
                </a:moveTo>
                <a:cubicBezTo>
                  <a:pt x="52" y="216"/>
                  <a:pt x="53" y="214"/>
                  <a:pt x="52" y="215"/>
                </a:cubicBezTo>
                <a:cubicBezTo>
                  <a:pt x="52" y="216"/>
                  <a:pt x="51" y="217"/>
                  <a:pt x="51" y="217"/>
                </a:cubicBezTo>
                <a:cubicBezTo>
                  <a:pt x="52" y="217"/>
                  <a:pt x="53" y="216"/>
                  <a:pt x="53" y="215"/>
                </a:cubicBezTo>
                <a:close/>
                <a:moveTo>
                  <a:pt x="55" y="219"/>
                </a:moveTo>
                <a:cubicBezTo>
                  <a:pt x="55" y="217"/>
                  <a:pt x="52" y="220"/>
                  <a:pt x="53" y="221"/>
                </a:cubicBezTo>
                <a:cubicBezTo>
                  <a:pt x="54" y="220"/>
                  <a:pt x="54" y="219"/>
                  <a:pt x="55" y="219"/>
                </a:cubicBezTo>
                <a:close/>
                <a:moveTo>
                  <a:pt x="58" y="208"/>
                </a:moveTo>
                <a:cubicBezTo>
                  <a:pt x="57" y="209"/>
                  <a:pt x="56" y="211"/>
                  <a:pt x="54" y="212"/>
                </a:cubicBezTo>
                <a:cubicBezTo>
                  <a:pt x="54" y="213"/>
                  <a:pt x="55" y="212"/>
                  <a:pt x="55" y="213"/>
                </a:cubicBezTo>
                <a:cubicBezTo>
                  <a:pt x="56" y="212"/>
                  <a:pt x="57" y="210"/>
                  <a:pt x="58" y="208"/>
                </a:cubicBezTo>
                <a:close/>
                <a:moveTo>
                  <a:pt x="57" y="214"/>
                </a:moveTo>
                <a:cubicBezTo>
                  <a:pt x="56" y="216"/>
                  <a:pt x="57" y="215"/>
                  <a:pt x="56" y="217"/>
                </a:cubicBezTo>
                <a:cubicBezTo>
                  <a:pt x="57" y="215"/>
                  <a:pt x="57" y="215"/>
                  <a:pt x="57" y="214"/>
                </a:cubicBezTo>
                <a:close/>
                <a:moveTo>
                  <a:pt x="59" y="215"/>
                </a:moveTo>
                <a:cubicBezTo>
                  <a:pt x="58" y="215"/>
                  <a:pt x="59" y="215"/>
                  <a:pt x="59" y="214"/>
                </a:cubicBezTo>
                <a:cubicBezTo>
                  <a:pt x="58" y="215"/>
                  <a:pt x="58" y="215"/>
                  <a:pt x="58" y="215"/>
                </a:cubicBezTo>
                <a:cubicBezTo>
                  <a:pt x="58" y="216"/>
                  <a:pt x="58" y="215"/>
                  <a:pt x="58" y="216"/>
                </a:cubicBezTo>
                <a:cubicBezTo>
                  <a:pt x="58" y="217"/>
                  <a:pt x="58" y="216"/>
                  <a:pt x="57" y="217"/>
                </a:cubicBezTo>
                <a:cubicBezTo>
                  <a:pt x="57" y="217"/>
                  <a:pt x="56" y="219"/>
                  <a:pt x="57" y="218"/>
                </a:cubicBezTo>
                <a:cubicBezTo>
                  <a:pt x="58" y="217"/>
                  <a:pt x="57" y="218"/>
                  <a:pt x="58" y="217"/>
                </a:cubicBezTo>
                <a:cubicBezTo>
                  <a:pt x="58" y="216"/>
                  <a:pt x="58" y="217"/>
                  <a:pt x="58" y="217"/>
                </a:cubicBezTo>
                <a:cubicBezTo>
                  <a:pt x="58" y="217"/>
                  <a:pt x="59" y="216"/>
                  <a:pt x="59" y="215"/>
                </a:cubicBezTo>
                <a:close/>
                <a:moveTo>
                  <a:pt x="61" y="201"/>
                </a:moveTo>
                <a:cubicBezTo>
                  <a:pt x="62" y="199"/>
                  <a:pt x="61" y="200"/>
                  <a:pt x="61" y="200"/>
                </a:cubicBezTo>
                <a:cubicBezTo>
                  <a:pt x="60" y="200"/>
                  <a:pt x="59" y="202"/>
                  <a:pt x="58" y="202"/>
                </a:cubicBezTo>
                <a:cubicBezTo>
                  <a:pt x="58" y="201"/>
                  <a:pt x="59" y="201"/>
                  <a:pt x="59" y="200"/>
                </a:cubicBezTo>
                <a:cubicBezTo>
                  <a:pt x="59" y="200"/>
                  <a:pt x="58" y="202"/>
                  <a:pt x="59" y="200"/>
                </a:cubicBezTo>
                <a:cubicBezTo>
                  <a:pt x="58" y="201"/>
                  <a:pt x="57" y="202"/>
                  <a:pt x="56" y="203"/>
                </a:cubicBezTo>
                <a:cubicBezTo>
                  <a:pt x="56" y="203"/>
                  <a:pt x="57" y="202"/>
                  <a:pt x="57" y="202"/>
                </a:cubicBezTo>
                <a:cubicBezTo>
                  <a:pt x="56" y="202"/>
                  <a:pt x="56" y="203"/>
                  <a:pt x="55" y="203"/>
                </a:cubicBezTo>
                <a:cubicBezTo>
                  <a:pt x="56" y="203"/>
                  <a:pt x="55" y="204"/>
                  <a:pt x="54" y="205"/>
                </a:cubicBezTo>
                <a:cubicBezTo>
                  <a:pt x="55" y="205"/>
                  <a:pt x="55" y="205"/>
                  <a:pt x="55" y="205"/>
                </a:cubicBezTo>
                <a:cubicBezTo>
                  <a:pt x="55" y="205"/>
                  <a:pt x="55" y="205"/>
                  <a:pt x="54" y="206"/>
                </a:cubicBezTo>
                <a:cubicBezTo>
                  <a:pt x="54" y="206"/>
                  <a:pt x="54" y="205"/>
                  <a:pt x="54" y="206"/>
                </a:cubicBezTo>
                <a:cubicBezTo>
                  <a:pt x="54" y="208"/>
                  <a:pt x="53" y="209"/>
                  <a:pt x="55" y="207"/>
                </a:cubicBezTo>
                <a:cubicBezTo>
                  <a:pt x="55" y="207"/>
                  <a:pt x="54" y="208"/>
                  <a:pt x="55" y="207"/>
                </a:cubicBezTo>
                <a:cubicBezTo>
                  <a:pt x="56" y="206"/>
                  <a:pt x="56" y="205"/>
                  <a:pt x="57" y="205"/>
                </a:cubicBezTo>
                <a:cubicBezTo>
                  <a:pt x="58" y="204"/>
                  <a:pt x="59" y="203"/>
                  <a:pt x="59" y="202"/>
                </a:cubicBezTo>
                <a:cubicBezTo>
                  <a:pt x="60" y="202"/>
                  <a:pt x="61" y="200"/>
                  <a:pt x="61" y="201"/>
                </a:cubicBezTo>
                <a:close/>
                <a:moveTo>
                  <a:pt x="63" y="206"/>
                </a:moveTo>
                <a:cubicBezTo>
                  <a:pt x="63" y="206"/>
                  <a:pt x="62" y="206"/>
                  <a:pt x="62" y="206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2" y="207"/>
                  <a:pt x="62" y="206"/>
                  <a:pt x="63" y="206"/>
                </a:cubicBezTo>
                <a:close/>
                <a:moveTo>
                  <a:pt x="65" y="211"/>
                </a:moveTo>
                <a:cubicBezTo>
                  <a:pt x="64" y="212"/>
                  <a:pt x="63" y="213"/>
                  <a:pt x="62" y="215"/>
                </a:cubicBezTo>
                <a:cubicBezTo>
                  <a:pt x="63" y="214"/>
                  <a:pt x="64" y="213"/>
                  <a:pt x="65" y="211"/>
                </a:cubicBezTo>
                <a:close/>
                <a:moveTo>
                  <a:pt x="67" y="201"/>
                </a:moveTo>
                <a:cubicBezTo>
                  <a:pt x="66" y="202"/>
                  <a:pt x="65" y="202"/>
                  <a:pt x="65" y="204"/>
                </a:cubicBezTo>
                <a:cubicBezTo>
                  <a:pt x="66" y="203"/>
                  <a:pt x="66" y="202"/>
                  <a:pt x="67" y="201"/>
                </a:cubicBezTo>
                <a:close/>
                <a:moveTo>
                  <a:pt x="73" y="189"/>
                </a:moveTo>
                <a:cubicBezTo>
                  <a:pt x="72" y="189"/>
                  <a:pt x="71" y="192"/>
                  <a:pt x="71" y="190"/>
                </a:cubicBezTo>
                <a:cubicBezTo>
                  <a:pt x="70" y="191"/>
                  <a:pt x="69" y="193"/>
                  <a:pt x="69" y="193"/>
                </a:cubicBezTo>
                <a:cubicBezTo>
                  <a:pt x="68" y="194"/>
                  <a:pt x="67" y="195"/>
                  <a:pt x="68" y="195"/>
                </a:cubicBezTo>
                <a:cubicBezTo>
                  <a:pt x="70" y="193"/>
                  <a:pt x="69" y="195"/>
                  <a:pt x="68" y="197"/>
                </a:cubicBezTo>
                <a:cubicBezTo>
                  <a:pt x="71" y="195"/>
                  <a:pt x="69" y="195"/>
                  <a:pt x="70" y="192"/>
                </a:cubicBezTo>
                <a:cubicBezTo>
                  <a:pt x="71" y="191"/>
                  <a:pt x="72" y="190"/>
                  <a:pt x="73" y="189"/>
                </a:cubicBezTo>
                <a:close/>
                <a:moveTo>
                  <a:pt x="73" y="191"/>
                </a:moveTo>
                <a:cubicBezTo>
                  <a:pt x="71" y="192"/>
                  <a:pt x="70" y="195"/>
                  <a:pt x="71" y="195"/>
                </a:cubicBezTo>
                <a:cubicBezTo>
                  <a:pt x="71" y="194"/>
                  <a:pt x="71" y="194"/>
                  <a:pt x="72" y="194"/>
                </a:cubicBezTo>
                <a:lnTo>
                  <a:pt x="73" y="191"/>
                </a:lnTo>
                <a:close/>
                <a:moveTo>
                  <a:pt x="75" y="194"/>
                </a:moveTo>
                <a:cubicBezTo>
                  <a:pt x="75" y="194"/>
                  <a:pt x="73" y="196"/>
                  <a:pt x="72" y="197"/>
                </a:cubicBezTo>
                <a:cubicBezTo>
                  <a:pt x="73" y="196"/>
                  <a:pt x="74" y="195"/>
                  <a:pt x="75" y="194"/>
                </a:cubicBezTo>
                <a:close/>
                <a:moveTo>
                  <a:pt x="76" y="198"/>
                </a:moveTo>
                <a:cubicBezTo>
                  <a:pt x="76" y="198"/>
                  <a:pt x="75" y="198"/>
                  <a:pt x="75" y="198"/>
                </a:cubicBezTo>
                <a:cubicBezTo>
                  <a:pt x="74" y="200"/>
                  <a:pt x="73" y="200"/>
                  <a:pt x="73" y="201"/>
                </a:cubicBezTo>
                <a:cubicBezTo>
                  <a:pt x="74" y="201"/>
                  <a:pt x="75" y="199"/>
                  <a:pt x="76" y="198"/>
                </a:cubicBezTo>
                <a:close/>
                <a:moveTo>
                  <a:pt x="90" y="167"/>
                </a:moveTo>
                <a:cubicBezTo>
                  <a:pt x="88" y="168"/>
                  <a:pt x="88" y="170"/>
                  <a:pt x="86" y="171"/>
                </a:cubicBezTo>
                <a:cubicBezTo>
                  <a:pt x="86" y="172"/>
                  <a:pt x="90" y="168"/>
                  <a:pt x="90" y="167"/>
                </a:cubicBezTo>
                <a:close/>
                <a:moveTo>
                  <a:pt x="91" y="180"/>
                </a:moveTo>
                <a:cubicBezTo>
                  <a:pt x="90" y="181"/>
                  <a:pt x="90" y="181"/>
                  <a:pt x="89" y="182"/>
                </a:cubicBezTo>
                <a:cubicBezTo>
                  <a:pt x="90" y="182"/>
                  <a:pt x="92" y="179"/>
                  <a:pt x="91" y="180"/>
                </a:cubicBezTo>
                <a:close/>
                <a:moveTo>
                  <a:pt x="95" y="161"/>
                </a:moveTo>
                <a:cubicBezTo>
                  <a:pt x="94" y="162"/>
                  <a:pt x="94" y="163"/>
                  <a:pt x="93" y="163"/>
                </a:cubicBezTo>
                <a:cubicBezTo>
                  <a:pt x="92" y="165"/>
                  <a:pt x="92" y="164"/>
                  <a:pt x="92" y="166"/>
                </a:cubicBezTo>
                <a:cubicBezTo>
                  <a:pt x="92" y="165"/>
                  <a:pt x="93" y="165"/>
                  <a:pt x="93" y="164"/>
                </a:cubicBezTo>
                <a:cubicBezTo>
                  <a:pt x="94" y="163"/>
                  <a:pt x="95" y="163"/>
                  <a:pt x="95" y="161"/>
                </a:cubicBezTo>
                <a:close/>
                <a:moveTo>
                  <a:pt x="103" y="153"/>
                </a:moveTo>
                <a:cubicBezTo>
                  <a:pt x="103" y="154"/>
                  <a:pt x="102" y="154"/>
                  <a:pt x="101" y="156"/>
                </a:cubicBezTo>
                <a:cubicBezTo>
                  <a:pt x="102" y="155"/>
                  <a:pt x="103" y="154"/>
                  <a:pt x="103" y="153"/>
                </a:cubicBezTo>
                <a:close/>
                <a:moveTo>
                  <a:pt x="105" y="165"/>
                </a:moveTo>
                <a:cubicBezTo>
                  <a:pt x="104" y="165"/>
                  <a:pt x="103" y="165"/>
                  <a:pt x="103" y="166"/>
                </a:cubicBezTo>
                <a:cubicBezTo>
                  <a:pt x="104" y="166"/>
                  <a:pt x="104" y="165"/>
                  <a:pt x="105" y="165"/>
                </a:cubicBezTo>
                <a:close/>
                <a:moveTo>
                  <a:pt x="111" y="146"/>
                </a:moveTo>
                <a:cubicBezTo>
                  <a:pt x="112" y="145"/>
                  <a:pt x="112" y="144"/>
                  <a:pt x="113" y="144"/>
                </a:cubicBezTo>
                <a:cubicBezTo>
                  <a:pt x="113" y="143"/>
                  <a:pt x="111" y="145"/>
                  <a:pt x="111" y="146"/>
                </a:cubicBezTo>
                <a:close/>
                <a:moveTo>
                  <a:pt x="110" y="147"/>
                </a:moveTo>
                <a:cubicBezTo>
                  <a:pt x="111" y="146"/>
                  <a:pt x="111" y="145"/>
                  <a:pt x="110" y="146"/>
                </a:cubicBezTo>
                <a:cubicBezTo>
                  <a:pt x="109" y="147"/>
                  <a:pt x="110" y="146"/>
                  <a:pt x="110" y="147"/>
                </a:cubicBezTo>
                <a:close/>
                <a:moveTo>
                  <a:pt x="113" y="158"/>
                </a:moveTo>
                <a:cubicBezTo>
                  <a:pt x="112" y="157"/>
                  <a:pt x="110" y="160"/>
                  <a:pt x="109" y="161"/>
                </a:cubicBezTo>
                <a:cubicBezTo>
                  <a:pt x="109" y="161"/>
                  <a:pt x="110" y="160"/>
                  <a:pt x="110" y="161"/>
                </a:cubicBezTo>
                <a:cubicBezTo>
                  <a:pt x="111" y="160"/>
                  <a:pt x="111" y="158"/>
                  <a:pt x="113" y="158"/>
                </a:cubicBezTo>
                <a:close/>
                <a:moveTo>
                  <a:pt x="113" y="149"/>
                </a:moveTo>
                <a:cubicBezTo>
                  <a:pt x="112" y="149"/>
                  <a:pt x="112" y="150"/>
                  <a:pt x="111" y="151"/>
                </a:cubicBezTo>
                <a:cubicBezTo>
                  <a:pt x="112" y="150"/>
                  <a:pt x="113" y="150"/>
                  <a:pt x="113" y="149"/>
                </a:cubicBezTo>
                <a:close/>
                <a:moveTo>
                  <a:pt x="115" y="144"/>
                </a:moveTo>
                <a:cubicBezTo>
                  <a:pt x="113" y="145"/>
                  <a:pt x="112" y="147"/>
                  <a:pt x="111" y="148"/>
                </a:cubicBezTo>
                <a:cubicBezTo>
                  <a:pt x="110" y="149"/>
                  <a:pt x="110" y="149"/>
                  <a:pt x="110" y="150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7"/>
                  <a:pt x="114" y="146"/>
                  <a:pt x="115" y="144"/>
                </a:cubicBezTo>
                <a:close/>
                <a:moveTo>
                  <a:pt x="121" y="139"/>
                </a:moveTo>
                <a:cubicBezTo>
                  <a:pt x="120" y="140"/>
                  <a:pt x="119" y="141"/>
                  <a:pt x="118" y="141"/>
                </a:cubicBezTo>
                <a:cubicBezTo>
                  <a:pt x="118" y="142"/>
                  <a:pt x="117" y="142"/>
                  <a:pt x="117" y="143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2"/>
                  <a:pt x="119" y="141"/>
                  <a:pt x="120" y="141"/>
                </a:cubicBezTo>
                <a:cubicBezTo>
                  <a:pt x="120" y="140"/>
                  <a:pt x="120" y="141"/>
                  <a:pt x="121" y="139"/>
                </a:cubicBezTo>
                <a:close/>
                <a:moveTo>
                  <a:pt x="125" y="134"/>
                </a:moveTo>
                <a:cubicBezTo>
                  <a:pt x="124" y="134"/>
                  <a:pt x="124" y="135"/>
                  <a:pt x="123" y="135"/>
                </a:cubicBezTo>
                <a:cubicBezTo>
                  <a:pt x="122" y="136"/>
                  <a:pt x="124" y="135"/>
                  <a:pt x="125" y="134"/>
                </a:cubicBezTo>
                <a:close/>
                <a:moveTo>
                  <a:pt x="128" y="131"/>
                </a:moveTo>
                <a:cubicBezTo>
                  <a:pt x="127" y="131"/>
                  <a:pt x="127" y="132"/>
                  <a:pt x="126" y="133"/>
                </a:cubicBezTo>
                <a:cubicBezTo>
                  <a:pt x="127" y="133"/>
                  <a:pt x="127" y="131"/>
                  <a:pt x="128" y="131"/>
                </a:cubicBezTo>
                <a:close/>
                <a:moveTo>
                  <a:pt x="132" y="127"/>
                </a:moveTo>
                <a:cubicBezTo>
                  <a:pt x="132" y="127"/>
                  <a:pt x="132" y="128"/>
                  <a:pt x="133" y="127"/>
                </a:cubicBezTo>
                <a:cubicBezTo>
                  <a:pt x="133" y="126"/>
                  <a:pt x="133" y="126"/>
                  <a:pt x="134" y="124"/>
                </a:cubicBezTo>
                <a:cubicBezTo>
                  <a:pt x="135" y="124"/>
                  <a:pt x="134" y="125"/>
                  <a:pt x="136" y="124"/>
                </a:cubicBezTo>
                <a:cubicBezTo>
                  <a:pt x="136" y="124"/>
                  <a:pt x="136" y="124"/>
                  <a:pt x="136" y="123"/>
                </a:cubicBezTo>
                <a:cubicBezTo>
                  <a:pt x="135" y="124"/>
                  <a:pt x="134" y="124"/>
                  <a:pt x="132" y="126"/>
                </a:cubicBezTo>
                <a:cubicBezTo>
                  <a:pt x="132" y="126"/>
                  <a:pt x="133" y="125"/>
                  <a:pt x="133" y="125"/>
                </a:cubicBezTo>
                <a:cubicBezTo>
                  <a:pt x="133" y="126"/>
                  <a:pt x="132" y="127"/>
                  <a:pt x="132" y="127"/>
                </a:cubicBezTo>
                <a:close/>
                <a:moveTo>
                  <a:pt x="130" y="130"/>
                </a:moveTo>
                <a:cubicBezTo>
                  <a:pt x="131" y="129"/>
                  <a:pt x="131" y="129"/>
                  <a:pt x="132" y="128"/>
                </a:cubicBezTo>
                <a:cubicBezTo>
                  <a:pt x="131" y="128"/>
                  <a:pt x="130" y="129"/>
                  <a:pt x="130" y="130"/>
                </a:cubicBezTo>
                <a:close/>
                <a:moveTo>
                  <a:pt x="134" y="128"/>
                </a:moveTo>
                <a:cubicBezTo>
                  <a:pt x="134" y="128"/>
                  <a:pt x="134" y="128"/>
                  <a:pt x="135" y="128"/>
                </a:cubicBezTo>
                <a:cubicBezTo>
                  <a:pt x="135" y="127"/>
                  <a:pt x="136" y="127"/>
                  <a:pt x="137" y="126"/>
                </a:cubicBezTo>
                <a:cubicBezTo>
                  <a:pt x="135" y="126"/>
                  <a:pt x="135" y="127"/>
                  <a:pt x="134" y="128"/>
                </a:cubicBezTo>
                <a:cubicBezTo>
                  <a:pt x="133" y="128"/>
                  <a:pt x="132" y="130"/>
                  <a:pt x="131" y="130"/>
                </a:cubicBezTo>
                <a:cubicBezTo>
                  <a:pt x="131" y="131"/>
                  <a:pt x="133" y="129"/>
                  <a:pt x="134" y="128"/>
                </a:cubicBezTo>
                <a:close/>
                <a:moveTo>
                  <a:pt x="137" y="135"/>
                </a:moveTo>
                <a:cubicBezTo>
                  <a:pt x="135" y="136"/>
                  <a:pt x="134" y="137"/>
                  <a:pt x="133" y="138"/>
                </a:cubicBezTo>
                <a:cubicBezTo>
                  <a:pt x="134" y="137"/>
                  <a:pt x="136" y="136"/>
                  <a:pt x="137" y="135"/>
                </a:cubicBezTo>
                <a:close/>
                <a:moveTo>
                  <a:pt x="139" y="122"/>
                </a:moveTo>
                <a:cubicBezTo>
                  <a:pt x="137" y="123"/>
                  <a:pt x="134" y="126"/>
                  <a:pt x="134" y="127"/>
                </a:cubicBezTo>
                <a:cubicBezTo>
                  <a:pt x="136" y="125"/>
                  <a:pt x="137" y="124"/>
                  <a:pt x="139" y="122"/>
                </a:cubicBezTo>
                <a:close/>
                <a:moveTo>
                  <a:pt x="139" y="120"/>
                </a:moveTo>
                <a:cubicBezTo>
                  <a:pt x="141" y="119"/>
                  <a:pt x="141" y="120"/>
                  <a:pt x="142" y="119"/>
                </a:cubicBezTo>
                <a:cubicBezTo>
                  <a:pt x="141" y="118"/>
                  <a:pt x="140" y="119"/>
                  <a:pt x="139" y="120"/>
                </a:cubicBezTo>
                <a:close/>
                <a:moveTo>
                  <a:pt x="141" y="120"/>
                </a:moveTo>
                <a:cubicBezTo>
                  <a:pt x="140" y="120"/>
                  <a:pt x="140" y="121"/>
                  <a:pt x="139" y="122"/>
                </a:cubicBezTo>
                <a:cubicBezTo>
                  <a:pt x="139" y="122"/>
                  <a:pt x="140" y="122"/>
                  <a:pt x="140" y="121"/>
                </a:cubicBezTo>
                <a:lnTo>
                  <a:pt x="141" y="120"/>
                </a:lnTo>
                <a:close/>
                <a:moveTo>
                  <a:pt x="145" y="120"/>
                </a:moveTo>
                <a:cubicBezTo>
                  <a:pt x="145" y="119"/>
                  <a:pt x="143" y="119"/>
                  <a:pt x="142" y="121"/>
                </a:cubicBezTo>
                <a:cubicBezTo>
                  <a:pt x="144" y="120"/>
                  <a:pt x="144" y="120"/>
                  <a:pt x="145" y="120"/>
                </a:cubicBezTo>
                <a:close/>
                <a:moveTo>
                  <a:pt x="152" y="123"/>
                </a:moveTo>
                <a:cubicBezTo>
                  <a:pt x="150" y="123"/>
                  <a:pt x="150" y="125"/>
                  <a:pt x="149" y="126"/>
                </a:cubicBezTo>
                <a:cubicBezTo>
                  <a:pt x="148" y="126"/>
                  <a:pt x="149" y="126"/>
                  <a:pt x="149" y="126"/>
                </a:cubicBezTo>
                <a:cubicBezTo>
                  <a:pt x="150" y="125"/>
                  <a:pt x="151" y="124"/>
                  <a:pt x="152" y="123"/>
                </a:cubicBezTo>
                <a:close/>
                <a:moveTo>
                  <a:pt x="168" y="95"/>
                </a:moveTo>
                <a:cubicBezTo>
                  <a:pt x="168" y="95"/>
                  <a:pt x="167" y="96"/>
                  <a:pt x="166" y="97"/>
                </a:cubicBezTo>
                <a:cubicBezTo>
                  <a:pt x="167" y="96"/>
                  <a:pt x="167" y="96"/>
                  <a:pt x="167" y="96"/>
                </a:cubicBezTo>
                <a:lnTo>
                  <a:pt x="168" y="95"/>
                </a:lnTo>
                <a:close/>
                <a:moveTo>
                  <a:pt x="167" y="97"/>
                </a:moveTo>
                <a:cubicBezTo>
                  <a:pt x="167" y="97"/>
                  <a:pt x="167" y="98"/>
                  <a:pt x="167" y="99"/>
                </a:cubicBezTo>
                <a:cubicBezTo>
                  <a:pt x="167" y="98"/>
                  <a:pt x="168" y="98"/>
                  <a:pt x="168" y="97"/>
                </a:cubicBezTo>
                <a:cubicBezTo>
                  <a:pt x="168" y="97"/>
                  <a:pt x="167" y="97"/>
                  <a:pt x="167" y="97"/>
                </a:cubicBezTo>
                <a:close/>
                <a:moveTo>
                  <a:pt x="168" y="90"/>
                </a:moveTo>
                <a:cubicBezTo>
                  <a:pt x="167" y="91"/>
                  <a:pt x="167" y="91"/>
                  <a:pt x="166" y="92"/>
                </a:cubicBezTo>
                <a:cubicBezTo>
                  <a:pt x="167" y="92"/>
                  <a:pt x="168" y="91"/>
                  <a:pt x="168" y="90"/>
                </a:cubicBezTo>
                <a:close/>
                <a:moveTo>
                  <a:pt x="170" y="97"/>
                </a:moveTo>
                <a:cubicBezTo>
                  <a:pt x="169" y="97"/>
                  <a:pt x="167" y="99"/>
                  <a:pt x="166" y="99"/>
                </a:cubicBezTo>
                <a:cubicBezTo>
                  <a:pt x="166" y="101"/>
                  <a:pt x="169" y="98"/>
                  <a:pt x="170" y="97"/>
                </a:cubicBezTo>
                <a:close/>
                <a:moveTo>
                  <a:pt x="169" y="96"/>
                </a:moveTo>
                <a:cubicBezTo>
                  <a:pt x="168" y="97"/>
                  <a:pt x="168" y="97"/>
                  <a:pt x="168" y="97"/>
                </a:cubicBezTo>
                <a:cubicBezTo>
                  <a:pt x="170" y="97"/>
                  <a:pt x="170" y="95"/>
                  <a:pt x="169" y="96"/>
                </a:cubicBezTo>
                <a:close/>
                <a:moveTo>
                  <a:pt x="192" y="71"/>
                </a:moveTo>
                <a:cubicBezTo>
                  <a:pt x="192" y="72"/>
                  <a:pt x="194" y="70"/>
                  <a:pt x="195" y="70"/>
                </a:cubicBezTo>
                <a:cubicBezTo>
                  <a:pt x="195" y="69"/>
                  <a:pt x="195" y="69"/>
                  <a:pt x="194" y="70"/>
                </a:cubicBezTo>
                <a:cubicBezTo>
                  <a:pt x="194" y="69"/>
                  <a:pt x="195" y="69"/>
                  <a:pt x="196" y="68"/>
                </a:cubicBezTo>
                <a:cubicBezTo>
                  <a:pt x="194" y="69"/>
                  <a:pt x="193" y="70"/>
                  <a:pt x="192" y="71"/>
                </a:cubicBezTo>
                <a:close/>
                <a:moveTo>
                  <a:pt x="188" y="74"/>
                </a:moveTo>
                <a:cubicBezTo>
                  <a:pt x="189" y="74"/>
                  <a:pt x="189" y="73"/>
                  <a:pt x="190" y="73"/>
                </a:cubicBezTo>
                <a:cubicBezTo>
                  <a:pt x="190" y="72"/>
                  <a:pt x="192" y="71"/>
                  <a:pt x="190" y="71"/>
                </a:cubicBezTo>
                <a:cubicBezTo>
                  <a:pt x="190" y="72"/>
                  <a:pt x="189" y="73"/>
                  <a:pt x="187" y="74"/>
                </a:cubicBezTo>
                <a:cubicBezTo>
                  <a:pt x="187" y="74"/>
                  <a:pt x="187" y="74"/>
                  <a:pt x="188" y="74"/>
                </a:cubicBezTo>
                <a:close/>
                <a:moveTo>
                  <a:pt x="185" y="84"/>
                </a:moveTo>
                <a:cubicBezTo>
                  <a:pt x="185" y="84"/>
                  <a:pt x="187" y="82"/>
                  <a:pt x="188" y="82"/>
                </a:cubicBezTo>
                <a:cubicBezTo>
                  <a:pt x="187" y="82"/>
                  <a:pt x="186" y="83"/>
                  <a:pt x="185" y="84"/>
                </a:cubicBezTo>
                <a:close/>
                <a:moveTo>
                  <a:pt x="179" y="84"/>
                </a:moveTo>
                <a:cubicBezTo>
                  <a:pt x="180" y="84"/>
                  <a:pt x="180" y="83"/>
                  <a:pt x="181" y="82"/>
                </a:cubicBezTo>
                <a:cubicBezTo>
                  <a:pt x="180" y="83"/>
                  <a:pt x="179" y="83"/>
                  <a:pt x="179" y="84"/>
                </a:cubicBezTo>
                <a:close/>
                <a:moveTo>
                  <a:pt x="178" y="89"/>
                </a:moveTo>
                <a:cubicBezTo>
                  <a:pt x="178" y="89"/>
                  <a:pt x="180" y="88"/>
                  <a:pt x="180" y="87"/>
                </a:cubicBezTo>
                <a:cubicBezTo>
                  <a:pt x="179" y="87"/>
                  <a:pt x="179" y="88"/>
                  <a:pt x="178" y="89"/>
                </a:cubicBezTo>
                <a:close/>
                <a:moveTo>
                  <a:pt x="173" y="92"/>
                </a:moveTo>
                <a:cubicBezTo>
                  <a:pt x="174" y="92"/>
                  <a:pt x="174" y="91"/>
                  <a:pt x="175" y="91"/>
                </a:cubicBezTo>
                <a:cubicBezTo>
                  <a:pt x="175" y="90"/>
                  <a:pt x="173" y="91"/>
                  <a:pt x="173" y="92"/>
                </a:cubicBezTo>
                <a:close/>
                <a:moveTo>
                  <a:pt x="174" y="93"/>
                </a:moveTo>
                <a:cubicBezTo>
                  <a:pt x="174" y="92"/>
                  <a:pt x="175" y="92"/>
                  <a:pt x="176" y="91"/>
                </a:cubicBezTo>
                <a:cubicBezTo>
                  <a:pt x="176" y="91"/>
                  <a:pt x="175" y="92"/>
                  <a:pt x="177" y="92"/>
                </a:cubicBezTo>
                <a:cubicBezTo>
                  <a:pt x="178" y="90"/>
                  <a:pt x="177" y="91"/>
                  <a:pt x="178" y="90"/>
                </a:cubicBezTo>
                <a:cubicBezTo>
                  <a:pt x="176" y="90"/>
                  <a:pt x="175" y="92"/>
                  <a:pt x="174" y="92"/>
                </a:cubicBezTo>
                <a:cubicBezTo>
                  <a:pt x="173" y="93"/>
                  <a:pt x="172" y="94"/>
                  <a:pt x="174" y="93"/>
                </a:cubicBezTo>
                <a:close/>
                <a:moveTo>
                  <a:pt x="177" y="92"/>
                </a:moveTo>
                <a:cubicBezTo>
                  <a:pt x="176" y="93"/>
                  <a:pt x="176" y="92"/>
                  <a:pt x="174" y="93"/>
                </a:cubicBezTo>
                <a:cubicBezTo>
                  <a:pt x="175" y="94"/>
                  <a:pt x="177" y="93"/>
                  <a:pt x="177" y="92"/>
                </a:cubicBezTo>
                <a:close/>
                <a:moveTo>
                  <a:pt x="180" y="91"/>
                </a:moveTo>
                <a:cubicBezTo>
                  <a:pt x="178" y="91"/>
                  <a:pt x="178" y="91"/>
                  <a:pt x="178" y="91"/>
                </a:cubicBezTo>
                <a:cubicBezTo>
                  <a:pt x="178" y="91"/>
                  <a:pt x="178" y="92"/>
                  <a:pt x="177" y="93"/>
                </a:cubicBezTo>
                <a:cubicBezTo>
                  <a:pt x="177" y="93"/>
                  <a:pt x="179" y="92"/>
                  <a:pt x="180" y="91"/>
                </a:cubicBezTo>
                <a:close/>
                <a:moveTo>
                  <a:pt x="186" y="88"/>
                </a:moveTo>
                <a:cubicBezTo>
                  <a:pt x="186" y="88"/>
                  <a:pt x="185" y="89"/>
                  <a:pt x="185" y="90"/>
                </a:cubicBezTo>
                <a:cubicBezTo>
                  <a:pt x="186" y="89"/>
                  <a:pt x="186" y="89"/>
                  <a:pt x="186" y="89"/>
                </a:cubicBezTo>
                <a:lnTo>
                  <a:pt x="186" y="88"/>
                </a:lnTo>
                <a:close/>
                <a:moveTo>
                  <a:pt x="197" y="78"/>
                </a:moveTo>
                <a:cubicBezTo>
                  <a:pt x="197" y="77"/>
                  <a:pt x="193" y="79"/>
                  <a:pt x="193" y="80"/>
                </a:cubicBezTo>
                <a:cubicBezTo>
                  <a:pt x="191" y="80"/>
                  <a:pt x="193" y="78"/>
                  <a:pt x="195" y="78"/>
                </a:cubicBezTo>
                <a:cubicBezTo>
                  <a:pt x="194" y="77"/>
                  <a:pt x="192" y="79"/>
                  <a:pt x="191" y="80"/>
                </a:cubicBezTo>
                <a:cubicBezTo>
                  <a:pt x="191" y="80"/>
                  <a:pt x="191" y="80"/>
                  <a:pt x="192" y="79"/>
                </a:cubicBezTo>
                <a:cubicBezTo>
                  <a:pt x="191" y="81"/>
                  <a:pt x="190" y="81"/>
                  <a:pt x="189" y="82"/>
                </a:cubicBezTo>
                <a:cubicBezTo>
                  <a:pt x="188" y="82"/>
                  <a:pt x="190" y="81"/>
                  <a:pt x="190" y="81"/>
                </a:cubicBezTo>
                <a:cubicBezTo>
                  <a:pt x="188" y="82"/>
                  <a:pt x="185" y="86"/>
                  <a:pt x="183" y="86"/>
                </a:cubicBezTo>
                <a:cubicBezTo>
                  <a:pt x="182" y="87"/>
                  <a:pt x="181" y="89"/>
                  <a:pt x="179" y="90"/>
                </a:cubicBezTo>
                <a:cubicBezTo>
                  <a:pt x="181" y="90"/>
                  <a:pt x="181" y="88"/>
                  <a:pt x="182" y="89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5" y="85"/>
                  <a:pt x="187" y="84"/>
                  <a:pt x="189" y="83"/>
                </a:cubicBezTo>
                <a:cubicBezTo>
                  <a:pt x="190" y="81"/>
                  <a:pt x="190" y="81"/>
                  <a:pt x="190" y="81"/>
                </a:cubicBezTo>
                <a:cubicBezTo>
                  <a:pt x="192" y="81"/>
                  <a:pt x="193" y="81"/>
                  <a:pt x="195" y="79"/>
                </a:cubicBezTo>
                <a:cubicBezTo>
                  <a:pt x="195" y="79"/>
                  <a:pt x="194" y="80"/>
                  <a:pt x="194" y="80"/>
                </a:cubicBezTo>
                <a:cubicBezTo>
                  <a:pt x="193" y="80"/>
                  <a:pt x="196" y="78"/>
                  <a:pt x="197" y="78"/>
                </a:cubicBezTo>
                <a:close/>
                <a:moveTo>
                  <a:pt x="198" y="76"/>
                </a:moveTo>
                <a:cubicBezTo>
                  <a:pt x="197" y="76"/>
                  <a:pt x="196" y="77"/>
                  <a:pt x="196" y="77"/>
                </a:cubicBezTo>
                <a:cubicBezTo>
                  <a:pt x="195" y="77"/>
                  <a:pt x="194" y="78"/>
                  <a:pt x="194" y="78"/>
                </a:cubicBezTo>
                <a:cubicBezTo>
                  <a:pt x="196" y="78"/>
                  <a:pt x="197" y="77"/>
                  <a:pt x="198" y="76"/>
                </a:cubicBezTo>
                <a:close/>
                <a:moveTo>
                  <a:pt x="198" y="69"/>
                </a:moveTo>
                <a:cubicBezTo>
                  <a:pt x="198" y="69"/>
                  <a:pt x="197" y="70"/>
                  <a:pt x="197" y="71"/>
                </a:cubicBezTo>
                <a:cubicBezTo>
                  <a:pt x="198" y="70"/>
                  <a:pt x="199" y="69"/>
                  <a:pt x="198" y="69"/>
                </a:cubicBezTo>
                <a:close/>
                <a:moveTo>
                  <a:pt x="199" y="67"/>
                </a:moveTo>
                <a:cubicBezTo>
                  <a:pt x="198" y="67"/>
                  <a:pt x="197" y="68"/>
                  <a:pt x="196" y="69"/>
                </a:cubicBezTo>
                <a:cubicBezTo>
                  <a:pt x="196" y="69"/>
                  <a:pt x="198" y="68"/>
                  <a:pt x="199" y="68"/>
                </a:cubicBezTo>
                <a:cubicBezTo>
                  <a:pt x="199" y="67"/>
                  <a:pt x="199" y="67"/>
                  <a:pt x="199" y="67"/>
                </a:cubicBezTo>
                <a:close/>
                <a:moveTo>
                  <a:pt x="202" y="89"/>
                </a:moveTo>
                <a:cubicBezTo>
                  <a:pt x="203" y="89"/>
                  <a:pt x="205" y="88"/>
                  <a:pt x="203" y="88"/>
                </a:cubicBezTo>
                <a:cubicBezTo>
                  <a:pt x="202" y="89"/>
                  <a:pt x="203" y="89"/>
                  <a:pt x="202" y="89"/>
                </a:cubicBezTo>
                <a:close/>
                <a:moveTo>
                  <a:pt x="63" y="224"/>
                </a:moveTo>
                <a:cubicBezTo>
                  <a:pt x="62" y="224"/>
                  <a:pt x="61" y="226"/>
                  <a:pt x="62" y="226"/>
                </a:cubicBezTo>
                <a:cubicBezTo>
                  <a:pt x="63" y="226"/>
                  <a:pt x="63" y="224"/>
                  <a:pt x="63" y="224"/>
                </a:cubicBezTo>
                <a:close/>
                <a:moveTo>
                  <a:pt x="25" y="298"/>
                </a:moveTo>
                <a:cubicBezTo>
                  <a:pt x="25" y="298"/>
                  <a:pt x="24" y="300"/>
                  <a:pt x="24" y="302"/>
                </a:cubicBezTo>
                <a:cubicBezTo>
                  <a:pt x="25" y="301"/>
                  <a:pt x="24" y="300"/>
                  <a:pt x="25" y="299"/>
                </a:cubicBezTo>
                <a:cubicBezTo>
                  <a:pt x="25" y="299"/>
                  <a:pt x="25" y="299"/>
                  <a:pt x="25" y="298"/>
                </a:cubicBezTo>
                <a:close/>
                <a:moveTo>
                  <a:pt x="51" y="260"/>
                </a:moveTo>
                <a:cubicBezTo>
                  <a:pt x="51" y="261"/>
                  <a:pt x="50" y="261"/>
                  <a:pt x="50" y="263"/>
                </a:cubicBezTo>
                <a:cubicBezTo>
                  <a:pt x="51" y="262"/>
                  <a:pt x="51" y="261"/>
                  <a:pt x="51" y="260"/>
                </a:cubicBezTo>
                <a:close/>
                <a:moveTo>
                  <a:pt x="71" y="226"/>
                </a:moveTo>
                <a:cubicBezTo>
                  <a:pt x="71" y="225"/>
                  <a:pt x="69" y="227"/>
                  <a:pt x="69" y="228"/>
                </a:cubicBezTo>
                <a:cubicBezTo>
                  <a:pt x="70" y="228"/>
                  <a:pt x="70" y="226"/>
                  <a:pt x="71" y="226"/>
                </a:cubicBezTo>
                <a:close/>
                <a:moveTo>
                  <a:pt x="81" y="201"/>
                </a:moveTo>
                <a:cubicBezTo>
                  <a:pt x="81" y="202"/>
                  <a:pt x="83" y="200"/>
                  <a:pt x="83" y="199"/>
                </a:cubicBezTo>
                <a:cubicBezTo>
                  <a:pt x="83" y="198"/>
                  <a:pt x="81" y="201"/>
                  <a:pt x="81" y="201"/>
                </a:cubicBezTo>
                <a:close/>
                <a:moveTo>
                  <a:pt x="66" y="221"/>
                </a:moveTo>
                <a:cubicBezTo>
                  <a:pt x="65" y="222"/>
                  <a:pt x="65" y="222"/>
                  <a:pt x="65" y="222"/>
                </a:cubicBezTo>
                <a:cubicBezTo>
                  <a:pt x="64" y="223"/>
                  <a:pt x="65" y="222"/>
                  <a:pt x="65" y="223"/>
                </a:cubicBezTo>
                <a:cubicBezTo>
                  <a:pt x="65" y="223"/>
                  <a:pt x="66" y="222"/>
                  <a:pt x="66" y="221"/>
                </a:cubicBezTo>
                <a:close/>
                <a:moveTo>
                  <a:pt x="67" y="222"/>
                </a:moveTo>
                <a:cubicBezTo>
                  <a:pt x="66" y="222"/>
                  <a:pt x="66" y="223"/>
                  <a:pt x="66" y="223"/>
                </a:cubicBezTo>
                <a:cubicBezTo>
                  <a:pt x="67" y="223"/>
                  <a:pt x="65" y="225"/>
                  <a:pt x="66" y="225"/>
                </a:cubicBezTo>
                <a:cubicBezTo>
                  <a:pt x="68" y="223"/>
                  <a:pt x="66" y="223"/>
                  <a:pt x="67" y="222"/>
                </a:cubicBezTo>
                <a:close/>
                <a:moveTo>
                  <a:pt x="76" y="210"/>
                </a:moveTo>
                <a:cubicBezTo>
                  <a:pt x="75" y="211"/>
                  <a:pt x="74" y="212"/>
                  <a:pt x="74" y="213"/>
                </a:cubicBezTo>
                <a:cubicBezTo>
                  <a:pt x="73" y="213"/>
                  <a:pt x="72" y="216"/>
                  <a:pt x="70" y="217"/>
                </a:cubicBezTo>
                <a:cubicBezTo>
                  <a:pt x="71" y="218"/>
                  <a:pt x="69" y="219"/>
                  <a:pt x="69" y="220"/>
                </a:cubicBezTo>
                <a:cubicBezTo>
                  <a:pt x="68" y="221"/>
                  <a:pt x="67" y="221"/>
                  <a:pt x="67" y="222"/>
                </a:cubicBezTo>
                <a:cubicBezTo>
                  <a:pt x="68" y="222"/>
                  <a:pt x="69" y="221"/>
                  <a:pt x="69" y="220"/>
                </a:cubicBezTo>
                <a:cubicBezTo>
                  <a:pt x="70" y="219"/>
                  <a:pt x="69" y="221"/>
                  <a:pt x="69" y="221"/>
                </a:cubicBezTo>
                <a:cubicBezTo>
                  <a:pt x="69" y="221"/>
                  <a:pt x="71" y="218"/>
                  <a:pt x="72" y="216"/>
                </a:cubicBezTo>
                <a:cubicBezTo>
                  <a:pt x="73" y="216"/>
                  <a:pt x="72" y="216"/>
                  <a:pt x="74" y="215"/>
                </a:cubicBezTo>
                <a:cubicBezTo>
                  <a:pt x="75" y="213"/>
                  <a:pt x="74" y="212"/>
                  <a:pt x="76" y="210"/>
                </a:cubicBezTo>
                <a:close/>
                <a:moveTo>
                  <a:pt x="80" y="226"/>
                </a:moveTo>
                <a:cubicBezTo>
                  <a:pt x="79" y="227"/>
                  <a:pt x="78" y="227"/>
                  <a:pt x="78" y="229"/>
                </a:cubicBezTo>
                <a:cubicBezTo>
                  <a:pt x="79" y="228"/>
                  <a:pt x="80" y="226"/>
                  <a:pt x="80" y="226"/>
                </a:cubicBezTo>
                <a:close/>
                <a:moveTo>
                  <a:pt x="83" y="204"/>
                </a:moveTo>
                <a:cubicBezTo>
                  <a:pt x="83" y="203"/>
                  <a:pt x="84" y="202"/>
                  <a:pt x="84" y="202"/>
                </a:cubicBezTo>
                <a:cubicBezTo>
                  <a:pt x="84" y="201"/>
                  <a:pt x="84" y="202"/>
                  <a:pt x="85" y="200"/>
                </a:cubicBezTo>
                <a:cubicBezTo>
                  <a:pt x="84" y="200"/>
                  <a:pt x="83" y="202"/>
                  <a:pt x="83" y="204"/>
                </a:cubicBezTo>
                <a:cubicBezTo>
                  <a:pt x="82" y="205"/>
                  <a:pt x="81" y="205"/>
                  <a:pt x="80" y="206"/>
                </a:cubicBezTo>
                <a:cubicBezTo>
                  <a:pt x="81" y="206"/>
                  <a:pt x="81" y="205"/>
                  <a:pt x="80" y="205"/>
                </a:cubicBezTo>
                <a:cubicBezTo>
                  <a:pt x="82" y="204"/>
                  <a:pt x="83" y="202"/>
                  <a:pt x="83" y="201"/>
                </a:cubicBezTo>
                <a:cubicBezTo>
                  <a:pt x="82" y="201"/>
                  <a:pt x="82" y="203"/>
                  <a:pt x="81" y="204"/>
                </a:cubicBezTo>
                <a:cubicBezTo>
                  <a:pt x="80" y="205"/>
                  <a:pt x="80" y="205"/>
                  <a:pt x="80" y="205"/>
                </a:cubicBezTo>
                <a:cubicBezTo>
                  <a:pt x="78" y="207"/>
                  <a:pt x="76" y="210"/>
                  <a:pt x="77" y="211"/>
                </a:cubicBezTo>
                <a:cubicBezTo>
                  <a:pt x="76" y="211"/>
                  <a:pt x="76" y="211"/>
                  <a:pt x="76" y="210"/>
                </a:cubicBezTo>
                <a:cubicBezTo>
                  <a:pt x="75" y="212"/>
                  <a:pt x="76" y="212"/>
                  <a:pt x="76" y="212"/>
                </a:cubicBezTo>
                <a:cubicBezTo>
                  <a:pt x="77" y="210"/>
                  <a:pt x="77" y="211"/>
                  <a:pt x="78" y="211"/>
                </a:cubicBezTo>
                <a:cubicBezTo>
                  <a:pt x="79" y="208"/>
                  <a:pt x="81" y="207"/>
                  <a:pt x="82" y="205"/>
                </a:cubicBezTo>
                <a:cubicBezTo>
                  <a:pt x="82" y="205"/>
                  <a:pt x="82" y="205"/>
                  <a:pt x="83" y="204"/>
                </a:cubicBezTo>
                <a:close/>
                <a:moveTo>
                  <a:pt x="86" y="219"/>
                </a:moveTo>
                <a:cubicBezTo>
                  <a:pt x="84" y="219"/>
                  <a:pt x="84" y="221"/>
                  <a:pt x="83" y="221"/>
                </a:cubicBezTo>
                <a:cubicBezTo>
                  <a:pt x="83" y="222"/>
                  <a:pt x="85" y="220"/>
                  <a:pt x="86" y="219"/>
                </a:cubicBezTo>
                <a:close/>
                <a:moveTo>
                  <a:pt x="88" y="195"/>
                </a:moveTo>
                <a:cubicBezTo>
                  <a:pt x="87" y="196"/>
                  <a:pt x="86" y="198"/>
                  <a:pt x="85" y="199"/>
                </a:cubicBezTo>
                <a:cubicBezTo>
                  <a:pt x="86" y="199"/>
                  <a:pt x="86" y="199"/>
                  <a:pt x="86" y="199"/>
                </a:cubicBezTo>
                <a:cubicBezTo>
                  <a:pt x="86" y="198"/>
                  <a:pt x="87" y="197"/>
                  <a:pt x="88" y="197"/>
                </a:cubicBezTo>
                <a:lnTo>
                  <a:pt x="88" y="195"/>
                </a:lnTo>
                <a:close/>
                <a:moveTo>
                  <a:pt x="92" y="191"/>
                </a:moveTo>
                <a:cubicBezTo>
                  <a:pt x="92" y="192"/>
                  <a:pt x="91" y="193"/>
                  <a:pt x="90" y="194"/>
                </a:cubicBezTo>
                <a:cubicBezTo>
                  <a:pt x="91" y="193"/>
                  <a:pt x="92" y="192"/>
                  <a:pt x="92" y="191"/>
                </a:cubicBezTo>
                <a:close/>
                <a:moveTo>
                  <a:pt x="96" y="207"/>
                </a:moveTo>
                <a:cubicBezTo>
                  <a:pt x="96" y="207"/>
                  <a:pt x="95" y="208"/>
                  <a:pt x="94" y="209"/>
                </a:cubicBezTo>
                <a:cubicBezTo>
                  <a:pt x="95" y="209"/>
                  <a:pt x="96" y="208"/>
                  <a:pt x="96" y="207"/>
                </a:cubicBezTo>
                <a:close/>
                <a:moveTo>
                  <a:pt x="97" y="185"/>
                </a:moveTo>
                <a:cubicBezTo>
                  <a:pt x="96" y="187"/>
                  <a:pt x="95" y="187"/>
                  <a:pt x="94" y="189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92" y="191"/>
                  <a:pt x="92" y="191"/>
                  <a:pt x="91" y="192"/>
                </a:cubicBezTo>
                <a:cubicBezTo>
                  <a:pt x="92" y="192"/>
                  <a:pt x="93" y="190"/>
                  <a:pt x="94" y="190"/>
                </a:cubicBezTo>
                <a:cubicBezTo>
                  <a:pt x="94" y="191"/>
                  <a:pt x="93" y="191"/>
                  <a:pt x="92" y="192"/>
                </a:cubicBezTo>
                <a:cubicBezTo>
                  <a:pt x="93" y="192"/>
                  <a:pt x="94" y="191"/>
                  <a:pt x="95" y="190"/>
                </a:cubicBezTo>
                <a:cubicBezTo>
                  <a:pt x="95" y="189"/>
                  <a:pt x="95" y="189"/>
                  <a:pt x="94" y="189"/>
                </a:cubicBezTo>
                <a:cubicBezTo>
                  <a:pt x="95" y="188"/>
                  <a:pt x="96" y="187"/>
                  <a:pt x="97" y="186"/>
                </a:cubicBezTo>
                <a:cubicBezTo>
                  <a:pt x="98" y="185"/>
                  <a:pt x="97" y="186"/>
                  <a:pt x="97" y="185"/>
                </a:cubicBezTo>
                <a:close/>
                <a:moveTo>
                  <a:pt x="100" y="183"/>
                </a:moveTo>
                <a:cubicBezTo>
                  <a:pt x="100" y="182"/>
                  <a:pt x="98" y="184"/>
                  <a:pt x="98" y="185"/>
                </a:cubicBezTo>
                <a:cubicBezTo>
                  <a:pt x="99" y="184"/>
                  <a:pt x="99" y="184"/>
                  <a:pt x="100" y="183"/>
                </a:cubicBezTo>
                <a:close/>
                <a:moveTo>
                  <a:pt x="102" y="199"/>
                </a:moveTo>
                <a:cubicBezTo>
                  <a:pt x="101" y="200"/>
                  <a:pt x="100" y="201"/>
                  <a:pt x="100" y="201"/>
                </a:cubicBezTo>
                <a:cubicBezTo>
                  <a:pt x="101" y="201"/>
                  <a:pt x="102" y="199"/>
                  <a:pt x="102" y="199"/>
                </a:cubicBezTo>
                <a:close/>
                <a:moveTo>
                  <a:pt x="108" y="174"/>
                </a:moveTo>
                <a:cubicBezTo>
                  <a:pt x="107" y="175"/>
                  <a:pt x="106" y="176"/>
                  <a:pt x="105" y="177"/>
                </a:cubicBezTo>
                <a:cubicBezTo>
                  <a:pt x="105" y="179"/>
                  <a:pt x="107" y="176"/>
                  <a:pt x="108" y="174"/>
                </a:cubicBezTo>
                <a:close/>
                <a:moveTo>
                  <a:pt x="110" y="172"/>
                </a:moveTo>
                <a:cubicBezTo>
                  <a:pt x="109" y="172"/>
                  <a:pt x="109" y="173"/>
                  <a:pt x="108" y="174"/>
                </a:cubicBezTo>
                <a:cubicBezTo>
                  <a:pt x="109" y="173"/>
                  <a:pt x="110" y="172"/>
                  <a:pt x="110" y="172"/>
                </a:cubicBezTo>
                <a:close/>
                <a:moveTo>
                  <a:pt x="111" y="167"/>
                </a:moveTo>
                <a:cubicBezTo>
                  <a:pt x="111" y="166"/>
                  <a:pt x="109" y="168"/>
                  <a:pt x="109" y="169"/>
                </a:cubicBezTo>
                <a:cubicBezTo>
                  <a:pt x="110" y="169"/>
                  <a:pt x="110" y="167"/>
                  <a:pt x="111" y="167"/>
                </a:cubicBezTo>
                <a:close/>
                <a:moveTo>
                  <a:pt x="112" y="170"/>
                </a:moveTo>
                <a:cubicBezTo>
                  <a:pt x="112" y="171"/>
                  <a:pt x="112" y="171"/>
                  <a:pt x="112" y="171"/>
                </a:cubicBezTo>
                <a:cubicBezTo>
                  <a:pt x="112" y="171"/>
                  <a:pt x="112" y="170"/>
                  <a:pt x="113" y="170"/>
                </a:cubicBezTo>
                <a:cubicBezTo>
                  <a:pt x="113" y="169"/>
                  <a:pt x="113" y="169"/>
                  <a:pt x="112" y="170"/>
                </a:cubicBezTo>
                <a:close/>
                <a:moveTo>
                  <a:pt x="114" y="167"/>
                </a:moveTo>
                <a:cubicBezTo>
                  <a:pt x="114" y="167"/>
                  <a:pt x="113" y="167"/>
                  <a:pt x="113" y="168"/>
                </a:cubicBezTo>
                <a:cubicBezTo>
                  <a:pt x="113" y="168"/>
                  <a:pt x="113" y="168"/>
                  <a:pt x="113" y="168"/>
                </a:cubicBezTo>
                <a:cubicBezTo>
                  <a:pt x="112" y="168"/>
                  <a:pt x="112" y="169"/>
                  <a:pt x="112" y="169"/>
                </a:cubicBezTo>
                <a:cubicBezTo>
                  <a:pt x="113" y="169"/>
                  <a:pt x="114" y="168"/>
                  <a:pt x="114" y="167"/>
                </a:cubicBezTo>
                <a:close/>
                <a:moveTo>
                  <a:pt x="116" y="184"/>
                </a:moveTo>
                <a:cubicBezTo>
                  <a:pt x="115" y="185"/>
                  <a:pt x="115" y="186"/>
                  <a:pt x="114" y="187"/>
                </a:cubicBezTo>
                <a:cubicBezTo>
                  <a:pt x="113" y="187"/>
                  <a:pt x="116" y="186"/>
                  <a:pt x="116" y="184"/>
                </a:cubicBezTo>
                <a:close/>
                <a:moveTo>
                  <a:pt x="126" y="152"/>
                </a:moveTo>
                <a:cubicBezTo>
                  <a:pt x="125" y="153"/>
                  <a:pt x="123" y="154"/>
                  <a:pt x="121" y="156"/>
                </a:cubicBezTo>
                <a:cubicBezTo>
                  <a:pt x="123" y="155"/>
                  <a:pt x="124" y="154"/>
                  <a:pt x="126" y="152"/>
                </a:cubicBezTo>
                <a:close/>
                <a:moveTo>
                  <a:pt x="127" y="173"/>
                </a:moveTo>
                <a:cubicBezTo>
                  <a:pt x="126" y="174"/>
                  <a:pt x="124" y="176"/>
                  <a:pt x="124" y="177"/>
                </a:cubicBezTo>
                <a:cubicBezTo>
                  <a:pt x="125" y="176"/>
                  <a:pt x="126" y="175"/>
                  <a:pt x="127" y="173"/>
                </a:cubicBezTo>
                <a:close/>
                <a:moveTo>
                  <a:pt x="132" y="151"/>
                </a:moveTo>
                <a:cubicBezTo>
                  <a:pt x="131" y="152"/>
                  <a:pt x="131" y="152"/>
                  <a:pt x="131" y="153"/>
                </a:cubicBezTo>
                <a:cubicBezTo>
                  <a:pt x="132" y="152"/>
                  <a:pt x="133" y="151"/>
                  <a:pt x="132" y="151"/>
                </a:cubicBezTo>
                <a:close/>
                <a:moveTo>
                  <a:pt x="137" y="141"/>
                </a:moveTo>
                <a:cubicBezTo>
                  <a:pt x="136" y="142"/>
                  <a:pt x="135" y="142"/>
                  <a:pt x="135" y="143"/>
                </a:cubicBezTo>
                <a:cubicBezTo>
                  <a:pt x="136" y="142"/>
                  <a:pt x="137" y="142"/>
                  <a:pt x="138" y="142"/>
                </a:cubicBezTo>
                <a:cubicBezTo>
                  <a:pt x="138" y="140"/>
                  <a:pt x="138" y="141"/>
                  <a:pt x="137" y="141"/>
                </a:cubicBezTo>
                <a:close/>
                <a:moveTo>
                  <a:pt x="158" y="123"/>
                </a:moveTo>
                <a:cubicBezTo>
                  <a:pt x="157" y="123"/>
                  <a:pt x="156" y="124"/>
                  <a:pt x="155" y="125"/>
                </a:cubicBezTo>
                <a:cubicBezTo>
                  <a:pt x="156" y="125"/>
                  <a:pt x="157" y="124"/>
                  <a:pt x="158" y="123"/>
                </a:cubicBezTo>
                <a:close/>
                <a:moveTo>
                  <a:pt x="166" y="121"/>
                </a:moveTo>
                <a:cubicBezTo>
                  <a:pt x="165" y="122"/>
                  <a:pt x="164" y="123"/>
                  <a:pt x="163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4" y="123"/>
                  <a:pt x="166" y="122"/>
                  <a:pt x="166" y="121"/>
                </a:cubicBezTo>
                <a:close/>
                <a:moveTo>
                  <a:pt x="234" y="56"/>
                </a:moveTo>
                <a:cubicBezTo>
                  <a:pt x="236" y="55"/>
                  <a:pt x="237" y="55"/>
                  <a:pt x="236" y="56"/>
                </a:cubicBezTo>
                <a:cubicBezTo>
                  <a:pt x="237" y="56"/>
                  <a:pt x="237" y="56"/>
                  <a:pt x="237" y="56"/>
                </a:cubicBezTo>
                <a:cubicBezTo>
                  <a:pt x="237" y="56"/>
                  <a:pt x="237" y="55"/>
                  <a:pt x="238" y="55"/>
                </a:cubicBezTo>
                <a:cubicBezTo>
                  <a:pt x="236" y="55"/>
                  <a:pt x="236" y="55"/>
                  <a:pt x="234" y="56"/>
                </a:cubicBezTo>
                <a:close/>
                <a:moveTo>
                  <a:pt x="222" y="63"/>
                </a:moveTo>
                <a:cubicBezTo>
                  <a:pt x="222" y="63"/>
                  <a:pt x="220" y="64"/>
                  <a:pt x="219" y="64"/>
                </a:cubicBezTo>
                <a:cubicBezTo>
                  <a:pt x="219" y="65"/>
                  <a:pt x="221" y="64"/>
                  <a:pt x="222" y="63"/>
                </a:cubicBezTo>
                <a:close/>
                <a:moveTo>
                  <a:pt x="214" y="58"/>
                </a:moveTo>
                <a:cubicBezTo>
                  <a:pt x="214" y="59"/>
                  <a:pt x="214" y="59"/>
                  <a:pt x="214" y="59"/>
                </a:cubicBezTo>
                <a:cubicBezTo>
                  <a:pt x="215" y="58"/>
                  <a:pt x="215" y="58"/>
                  <a:pt x="216" y="58"/>
                </a:cubicBezTo>
                <a:cubicBezTo>
                  <a:pt x="217" y="57"/>
                  <a:pt x="217" y="57"/>
                  <a:pt x="217" y="56"/>
                </a:cubicBezTo>
                <a:cubicBezTo>
                  <a:pt x="216" y="57"/>
                  <a:pt x="215" y="58"/>
                  <a:pt x="214" y="58"/>
                </a:cubicBezTo>
                <a:close/>
                <a:moveTo>
                  <a:pt x="213" y="67"/>
                </a:moveTo>
                <a:cubicBezTo>
                  <a:pt x="214" y="67"/>
                  <a:pt x="215" y="66"/>
                  <a:pt x="216" y="65"/>
                </a:cubicBezTo>
                <a:cubicBezTo>
                  <a:pt x="215" y="66"/>
                  <a:pt x="213" y="67"/>
                  <a:pt x="212" y="67"/>
                </a:cubicBezTo>
                <a:cubicBezTo>
                  <a:pt x="211" y="69"/>
                  <a:pt x="214" y="67"/>
                  <a:pt x="213" y="67"/>
                </a:cubicBezTo>
                <a:close/>
                <a:moveTo>
                  <a:pt x="213" y="59"/>
                </a:moveTo>
                <a:cubicBezTo>
                  <a:pt x="212" y="59"/>
                  <a:pt x="211" y="60"/>
                  <a:pt x="210" y="61"/>
                </a:cubicBezTo>
                <a:cubicBezTo>
                  <a:pt x="211" y="60"/>
                  <a:pt x="212" y="60"/>
                  <a:pt x="213" y="59"/>
                </a:cubicBezTo>
                <a:close/>
                <a:moveTo>
                  <a:pt x="210" y="60"/>
                </a:moveTo>
                <a:cubicBezTo>
                  <a:pt x="211" y="59"/>
                  <a:pt x="210" y="59"/>
                  <a:pt x="211" y="59"/>
                </a:cubicBezTo>
                <a:cubicBezTo>
                  <a:pt x="212" y="58"/>
                  <a:pt x="211" y="59"/>
                  <a:pt x="212" y="59"/>
                </a:cubicBezTo>
                <a:cubicBezTo>
                  <a:pt x="214" y="58"/>
                  <a:pt x="213" y="57"/>
                  <a:pt x="214" y="56"/>
                </a:cubicBezTo>
                <a:cubicBezTo>
                  <a:pt x="213" y="57"/>
                  <a:pt x="211" y="58"/>
                  <a:pt x="210" y="59"/>
                </a:cubicBezTo>
                <a:cubicBezTo>
                  <a:pt x="210" y="59"/>
                  <a:pt x="209" y="60"/>
                  <a:pt x="210" y="60"/>
                </a:cubicBezTo>
                <a:close/>
                <a:moveTo>
                  <a:pt x="208" y="66"/>
                </a:moveTo>
                <a:cubicBezTo>
                  <a:pt x="209" y="65"/>
                  <a:pt x="211" y="65"/>
                  <a:pt x="212" y="64"/>
                </a:cubicBezTo>
                <a:cubicBezTo>
                  <a:pt x="211" y="64"/>
                  <a:pt x="208" y="66"/>
                  <a:pt x="208" y="66"/>
                </a:cubicBezTo>
                <a:close/>
                <a:moveTo>
                  <a:pt x="205" y="63"/>
                </a:moveTo>
                <a:cubicBezTo>
                  <a:pt x="206" y="63"/>
                  <a:pt x="207" y="62"/>
                  <a:pt x="208" y="62"/>
                </a:cubicBezTo>
                <a:cubicBezTo>
                  <a:pt x="208" y="62"/>
                  <a:pt x="207" y="62"/>
                  <a:pt x="207" y="62"/>
                </a:cubicBezTo>
                <a:cubicBezTo>
                  <a:pt x="207" y="62"/>
                  <a:pt x="206" y="63"/>
                  <a:pt x="205" y="63"/>
                </a:cubicBezTo>
                <a:close/>
                <a:moveTo>
                  <a:pt x="202" y="74"/>
                </a:moveTo>
                <a:cubicBezTo>
                  <a:pt x="200" y="75"/>
                  <a:pt x="200" y="75"/>
                  <a:pt x="200" y="75"/>
                </a:cubicBezTo>
                <a:cubicBezTo>
                  <a:pt x="199" y="76"/>
                  <a:pt x="201" y="76"/>
                  <a:pt x="200" y="76"/>
                </a:cubicBezTo>
                <a:cubicBezTo>
                  <a:pt x="202" y="75"/>
                  <a:pt x="202" y="75"/>
                  <a:pt x="202" y="74"/>
                </a:cubicBezTo>
                <a:close/>
                <a:moveTo>
                  <a:pt x="203" y="73"/>
                </a:moveTo>
                <a:cubicBezTo>
                  <a:pt x="204" y="72"/>
                  <a:pt x="203" y="73"/>
                  <a:pt x="202" y="73"/>
                </a:cubicBezTo>
                <a:cubicBezTo>
                  <a:pt x="202" y="74"/>
                  <a:pt x="201" y="74"/>
                  <a:pt x="199" y="75"/>
                </a:cubicBezTo>
                <a:cubicBezTo>
                  <a:pt x="201" y="75"/>
                  <a:pt x="202" y="73"/>
                  <a:pt x="203" y="73"/>
                </a:cubicBezTo>
                <a:close/>
                <a:moveTo>
                  <a:pt x="205" y="63"/>
                </a:moveTo>
                <a:cubicBezTo>
                  <a:pt x="203" y="64"/>
                  <a:pt x="202" y="65"/>
                  <a:pt x="201" y="66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202" y="65"/>
                  <a:pt x="203" y="65"/>
                  <a:pt x="205" y="63"/>
                </a:cubicBezTo>
                <a:close/>
                <a:moveTo>
                  <a:pt x="208" y="73"/>
                </a:moveTo>
                <a:cubicBezTo>
                  <a:pt x="208" y="72"/>
                  <a:pt x="208" y="72"/>
                  <a:pt x="208" y="72"/>
                </a:cubicBezTo>
                <a:cubicBezTo>
                  <a:pt x="208" y="72"/>
                  <a:pt x="207" y="72"/>
                  <a:pt x="207" y="73"/>
                </a:cubicBezTo>
                <a:cubicBezTo>
                  <a:pt x="206" y="74"/>
                  <a:pt x="206" y="74"/>
                  <a:pt x="205" y="75"/>
                </a:cubicBezTo>
                <a:cubicBezTo>
                  <a:pt x="206" y="75"/>
                  <a:pt x="206" y="74"/>
                  <a:pt x="207" y="74"/>
                </a:cubicBezTo>
                <a:cubicBezTo>
                  <a:pt x="208" y="73"/>
                  <a:pt x="206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lose/>
                <a:moveTo>
                  <a:pt x="212" y="69"/>
                </a:moveTo>
                <a:cubicBezTo>
                  <a:pt x="212" y="69"/>
                  <a:pt x="212" y="70"/>
                  <a:pt x="213" y="69"/>
                </a:cubicBezTo>
                <a:cubicBezTo>
                  <a:pt x="214" y="68"/>
                  <a:pt x="214" y="68"/>
                  <a:pt x="216" y="67"/>
                </a:cubicBezTo>
                <a:cubicBezTo>
                  <a:pt x="217" y="66"/>
                  <a:pt x="218" y="65"/>
                  <a:pt x="218" y="65"/>
                </a:cubicBezTo>
                <a:cubicBezTo>
                  <a:pt x="217" y="65"/>
                  <a:pt x="215" y="66"/>
                  <a:pt x="216" y="66"/>
                </a:cubicBezTo>
                <a:cubicBezTo>
                  <a:pt x="215" y="67"/>
                  <a:pt x="215" y="67"/>
                  <a:pt x="215" y="67"/>
                </a:cubicBezTo>
                <a:cubicBezTo>
                  <a:pt x="214" y="67"/>
                  <a:pt x="215" y="67"/>
                  <a:pt x="214" y="67"/>
                </a:cubicBezTo>
                <a:cubicBezTo>
                  <a:pt x="213" y="68"/>
                  <a:pt x="213" y="68"/>
                  <a:pt x="213" y="69"/>
                </a:cubicBezTo>
                <a:cubicBezTo>
                  <a:pt x="212" y="69"/>
                  <a:pt x="212" y="69"/>
                  <a:pt x="212" y="68"/>
                </a:cubicBezTo>
                <a:cubicBezTo>
                  <a:pt x="210" y="69"/>
                  <a:pt x="208" y="71"/>
                  <a:pt x="205" y="72"/>
                </a:cubicBezTo>
                <a:cubicBezTo>
                  <a:pt x="206" y="73"/>
                  <a:pt x="210" y="71"/>
                  <a:pt x="212" y="69"/>
                </a:cubicBezTo>
                <a:close/>
                <a:moveTo>
                  <a:pt x="222" y="76"/>
                </a:moveTo>
                <a:cubicBezTo>
                  <a:pt x="218" y="78"/>
                  <a:pt x="214" y="81"/>
                  <a:pt x="210" y="83"/>
                </a:cubicBezTo>
                <a:cubicBezTo>
                  <a:pt x="211" y="83"/>
                  <a:pt x="211" y="83"/>
                  <a:pt x="212" y="82"/>
                </a:cubicBezTo>
                <a:cubicBezTo>
                  <a:pt x="212" y="82"/>
                  <a:pt x="211" y="83"/>
                  <a:pt x="212" y="84"/>
                </a:cubicBezTo>
                <a:cubicBezTo>
                  <a:pt x="212" y="84"/>
                  <a:pt x="213" y="83"/>
                  <a:pt x="213" y="83"/>
                </a:cubicBezTo>
                <a:cubicBezTo>
                  <a:pt x="214" y="82"/>
                  <a:pt x="213" y="83"/>
                  <a:pt x="213" y="82"/>
                </a:cubicBezTo>
                <a:cubicBezTo>
                  <a:pt x="215" y="81"/>
                  <a:pt x="214" y="82"/>
                  <a:pt x="215" y="82"/>
                </a:cubicBezTo>
                <a:cubicBezTo>
                  <a:pt x="215" y="81"/>
                  <a:pt x="216" y="81"/>
                  <a:pt x="216" y="80"/>
                </a:cubicBezTo>
                <a:cubicBezTo>
                  <a:pt x="215" y="80"/>
                  <a:pt x="215" y="81"/>
                  <a:pt x="214" y="81"/>
                </a:cubicBezTo>
                <a:cubicBezTo>
                  <a:pt x="215" y="80"/>
                  <a:pt x="216" y="80"/>
                  <a:pt x="217" y="79"/>
                </a:cubicBezTo>
                <a:cubicBezTo>
                  <a:pt x="219" y="78"/>
                  <a:pt x="218" y="79"/>
                  <a:pt x="220" y="78"/>
                </a:cubicBezTo>
                <a:cubicBezTo>
                  <a:pt x="220" y="78"/>
                  <a:pt x="219" y="78"/>
                  <a:pt x="219" y="78"/>
                </a:cubicBezTo>
                <a:cubicBezTo>
                  <a:pt x="219" y="77"/>
                  <a:pt x="221" y="78"/>
                  <a:pt x="222" y="76"/>
                </a:cubicBezTo>
                <a:close/>
                <a:moveTo>
                  <a:pt x="225" y="75"/>
                </a:moveTo>
                <a:cubicBezTo>
                  <a:pt x="224" y="75"/>
                  <a:pt x="222" y="77"/>
                  <a:pt x="224" y="76"/>
                </a:cubicBezTo>
                <a:cubicBezTo>
                  <a:pt x="223" y="76"/>
                  <a:pt x="225" y="75"/>
                  <a:pt x="225" y="75"/>
                </a:cubicBezTo>
                <a:close/>
                <a:moveTo>
                  <a:pt x="228" y="73"/>
                </a:moveTo>
                <a:cubicBezTo>
                  <a:pt x="227" y="73"/>
                  <a:pt x="226" y="74"/>
                  <a:pt x="225" y="75"/>
                </a:cubicBezTo>
                <a:cubicBezTo>
                  <a:pt x="226" y="75"/>
                  <a:pt x="226" y="75"/>
                  <a:pt x="226" y="75"/>
                </a:cubicBezTo>
                <a:cubicBezTo>
                  <a:pt x="227" y="74"/>
                  <a:pt x="229" y="73"/>
                  <a:pt x="228" y="73"/>
                </a:cubicBezTo>
                <a:close/>
                <a:moveTo>
                  <a:pt x="232" y="57"/>
                </a:moveTo>
                <a:cubicBezTo>
                  <a:pt x="229" y="58"/>
                  <a:pt x="226" y="61"/>
                  <a:pt x="223" y="61"/>
                </a:cubicBezTo>
                <a:cubicBezTo>
                  <a:pt x="224" y="62"/>
                  <a:pt x="223" y="62"/>
                  <a:pt x="222" y="63"/>
                </a:cubicBezTo>
                <a:cubicBezTo>
                  <a:pt x="224" y="63"/>
                  <a:pt x="225" y="61"/>
                  <a:pt x="225" y="62"/>
                </a:cubicBezTo>
                <a:cubicBezTo>
                  <a:pt x="226" y="61"/>
                  <a:pt x="225" y="62"/>
                  <a:pt x="225" y="62"/>
                </a:cubicBezTo>
                <a:cubicBezTo>
                  <a:pt x="227" y="60"/>
                  <a:pt x="230" y="58"/>
                  <a:pt x="232" y="57"/>
                </a:cubicBezTo>
                <a:close/>
                <a:moveTo>
                  <a:pt x="238" y="58"/>
                </a:moveTo>
                <a:cubicBezTo>
                  <a:pt x="238" y="57"/>
                  <a:pt x="235" y="59"/>
                  <a:pt x="234" y="60"/>
                </a:cubicBezTo>
                <a:cubicBezTo>
                  <a:pt x="234" y="60"/>
                  <a:pt x="237" y="59"/>
                  <a:pt x="238" y="58"/>
                </a:cubicBezTo>
                <a:close/>
                <a:moveTo>
                  <a:pt x="240" y="55"/>
                </a:moveTo>
                <a:cubicBezTo>
                  <a:pt x="238" y="56"/>
                  <a:pt x="236" y="57"/>
                  <a:pt x="235" y="57"/>
                </a:cubicBezTo>
                <a:cubicBezTo>
                  <a:pt x="235" y="58"/>
                  <a:pt x="234" y="58"/>
                  <a:pt x="234" y="58"/>
                </a:cubicBezTo>
                <a:cubicBezTo>
                  <a:pt x="235" y="58"/>
                  <a:pt x="238" y="57"/>
                  <a:pt x="240" y="55"/>
                </a:cubicBezTo>
                <a:close/>
                <a:moveTo>
                  <a:pt x="244" y="64"/>
                </a:moveTo>
                <a:cubicBezTo>
                  <a:pt x="243" y="64"/>
                  <a:pt x="242" y="65"/>
                  <a:pt x="241" y="65"/>
                </a:cubicBezTo>
                <a:cubicBezTo>
                  <a:pt x="243" y="65"/>
                  <a:pt x="243" y="65"/>
                  <a:pt x="242" y="66"/>
                </a:cubicBezTo>
                <a:cubicBezTo>
                  <a:pt x="244" y="66"/>
                  <a:pt x="244" y="65"/>
                  <a:pt x="244" y="64"/>
                </a:cubicBezTo>
                <a:close/>
                <a:moveTo>
                  <a:pt x="245" y="51"/>
                </a:moveTo>
                <a:cubicBezTo>
                  <a:pt x="243" y="51"/>
                  <a:pt x="242" y="53"/>
                  <a:pt x="240" y="53"/>
                </a:cubicBezTo>
                <a:cubicBezTo>
                  <a:pt x="240" y="55"/>
                  <a:pt x="243" y="52"/>
                  <a:pt x="245" y="51"/>
                </a:cubicBezTo>
                <a:close/>
                <a:moveTo>
                  <a:pt x="252" y="40"/>
                </a:moveTo>
                <a:cubicBezTo>
                  <a:pt x="253" y="40"/>
                  <a:pt x="255" y="39"/>
                  <a:pt x="256" y="38"/>
                </a:cubicBezTo>
                <a:cubicBezTo>
                  <a:pt x="255" y="38"/>
                  <a:pt x="255" y="38"/>
                  <a:pt x="254" y="38"/>
                </a:cubicBezTo>
                <a:cubicBezTo>
                  <a:pt x="253" y="38"/>
                  <a:pt x="254" y="37"/>
                  <a:pt x="255" y="37"/>
                </a:cubicBezTo>
                <a:cubicBezTo>
                  <a:pt x="251" y="38"/>
                  <a:pt x="254" y="39"/>
                  <a:pt x="252" y="40"/>
                </a:cubicBezTo>
                <a:close/>
                <a:moveTo>
                  <a:pt x="248" y="41"/>
                </a:moveTo>
                <a:cubicBezTo>
                  <a:pt x="248" y="42"/>
                  <a:pt x="250" y="41"/>
                  <a:pt x="250" y="40"/>
                </a:cubicBezTo>
                <a:cubicBezTo>
                  <a:pt x="249" y="40"/>
                  <a:pt x="249" y="41"/>
                  <a:pt x="248" y="41"/>
                </a:cubicBezTo>
                <a:close/>
                <a:moveTo>
                  <a:pt x="248" y="42"/>
                </a:moveTo>
                <a:cubicBezTo>
                  <a:pt x="249" y="41"/>
                  <a:pt x="250" y="41"/>
                  <a:pt x="251" y="40"/>
                </a:cubicBezTo>
                <a:cubicBezTo>
                  <a:pt x="250" y="40"/>
                  <a:pt x="249" y="41"/>
                  <a:pt x="248" y="42"/>
                </a:cubicBezTo>
                <a:close/>
                <a:moveTo>
                  <a:pt x="254" y="47"/>
                </a:moveTo>
                <a:cubicBezTo>
                  <a:pt x="253" y="47"/>
                  <a:pt x="250" y="49"/>
                  <a:pt x="248" y="49"/>
                </a:cubicBezTo>
                <a:cubicBezTo>
                  <a:pt x="248" y="51"/>
                  <a:pt x="252" y="48"/>
                  <a:pt x="254" y="47"/>
                </a:cubicBezTo>
                <a:close/>
                <a:moveTo>
                  <a:pt x="254" y="48"/>
                </a:moveTo>
                <a:cubicBezTo>
                  <a:pt x="253" y="48"/>
                  <a:pt x="252" y="49"/>
                  <a:pt x="252" y="50"/>
                </a:cubicBezTo>
                <a:cubicBezTo>
                  <a:pt x="253" y="49"/>
                  <a:pt x="254" y="49"/>
                  <a:pt x="254" y="48"/>
                </a:cubicBezTo>
                <a:close/>
                <a:moveTo>
                  <a:pt x="256" y="39"/>
                </a:moveTo>
                <a:cubicBezTo>
                  <a:pt x="257" y="39"/>
                  <a:pt x="255" y="40"/>
                  <a:pt x="256" y="39"/>
                </a:cubicBezTo>
                <a:cubicBezTo>
                  <a:pt x="254" y="40"/>
                  <a:pt x="255" y="40"/>
                  <a:pt x="254" y="41"/>
                </a:cubicBezTo>
                <a:cubicBezTo>
                  <a:pt x="255" y="41"/>
                  <a:pt x="256" y="40"/>
                  <a:pt x="256" y="39"/>
                </a:cubicBezTo>
                <a:close/>
                <a:moveTo>
                  <a:pt x="267" y="43"/>
                </a:moveTo>
                <a:cubicBezTo>
                  <a:pt x="267" y="42"/>
                  <a:pt x="266" y="43"/>
                  <a:pt x="268" y="41"/>
                </a:cubicBezTo>
                <a:cubicBezTo>
                  <a:pt x="266" y="42"/>
                  <a:pt x="266" y="43"/>
                  <a:pt x="264" y="43"/>
                </a:cubicBezTo>
                <a:cubicBezTo>
                  <a:pt x="263" y="45"/>
                  <a:pt x="266" y="43"/>
                  <a:pt x="267" y="43"/>
                </a:cubicBezTo>
                <a:close/>
                <a:moveTo>
                  <a:pt x="260" y="36"/>
                </a:moveTo>
                <a:cubicBezTo>
                  <a:pt x="259" y="36"/>
                  <a:pt x="258" y="37"/>
                  <a:pt x="258" y="38"/>
                </a:cubicBezTo>
                <a:cubicBezTo>
                  <a:pt x="258" y="38"/>
                  <a:pt x="259" y="37"/>
                  <a:pt x="260" y="36"/>
                </a:cubicBezTo>
                <a:close/>
                <a:moveTo>
                  <a:pt x="264" y="54"/>
                </a:moveTo>
                <a:cubicBezTo>
                  <a:pt x="264" y="55"/>
                  <a:pt x="263" y="55"/>
                  <a:pt x="262" y="55"/>
                </a:cubicBezTo>
                <a:cubicBezTo>
                  <a:pt x="263" y="56"/>
                  <a:pt x="263" y="56"/>
                  <a:pt x="261" y="57"/>
                </a:cubicBezTo>
                <a:cubicBezTo>
                  <a:pt x="263" y="57"/>
                  <a:pt x="266" y="54"/>
                  <a:pt x="264" y="54"/>
                </a:cubicBezTo>
                <a:close/>
                <a:moveTo>
                  <a:pt x="266" y="45"/>
                </a:moveTo>
                <a:cubicBezTo>
                  <a:pt x="265" y="45"/>
                  <a:pt x="264" y="46"/>
                  <a:pt x="264" y="46"/>
                </a:cubicBezTo>
                <a:cubicBezTo>
                  <a:pt x="264" y="46"/>
                  <a:pt x="265" y="46"/>
                  <a:pt x="266" y="45"/>
                </a:cubicBezTo>
                <a:close/>
                <a:moveTo>
                  <a:pt x="269" y="42"/>
                </a:moveTo>
                <a:cubicBezTo>
                  <a:pt x="267" y="43"/>
                  <a:pt x="265" y="44"/>
                  <a:pt x="263" y="44"/>
                </a:cubicBezTo>
                <a:cubicBezTo>
                  <a:pt x="262" y="45"/>
                  <a:pt x="263" y="45"/>
                  <a:pt x="262" y="45"/>
                </a:cubicBezTo>
                <a:cubicBezTo>
                  <a:pt x="264" y="45"/>
                  <a:pt x="268" y="44"/>
                  <a:pt x="269" y="42"/>
                </a:cubicBezTo>
                <a:close/>
                <a:moveTo>
                  <a:pt x="275" y="39"/>
                </a:moveTo>
                <a:cubicBezTo>
                  <a:pt x="273" y="39"/>
                  <a:pt x="272" y="40"/>
                  <a:pt x="272" y="41"/>
                </a:cubicBezTo>
                <a:cubicBezTo>
                  <a:pt x="273" y="41"/>
                  <a:pt x="274" y="40"/>
                  <a:pt x="275" y="39"/>
                </a:cubicBezTo>
                <a:close/>
                <a:moveTo>
                  <a:pt x="287" y="37"/>
                </a:moveTo>
                <a:cubicBezTo>
                  <a:pt x="286" y="37"/>
                  <a:pt x="285" y="37"/>
                  <a:pt x="285" y="37"/>
                </a:cubicBezTo>
                <a:cubicBezTo>
                  <a:pt x="284" y="38"/>
                  <a:pt x="286" y="37"/>
                  <a:pt x="287" y="37"/>
                </a:cubicBezTo>
                <a:close/>
                <a:moveTo>
                  <a:pt x="292" y="32"/>
                </a:moveTo>
                <a:cubicBezTo>
                  <a:pt x="291" y="32"/>
                  <a:pt x="291" y="32"/>
                  <a:pt x="291" y="32"/>
                </a:cubicBezTo>
                <a:cubicBezTo>
                  <a:pt x="291" y="33"/>
                  <a:pt x="288" y="33"/>
                  <a:pt x="287" y="34"/>
                </a:cubicBezTo>
                <a:cubicBezTo>
                  <a:pt x="287" y="34"/>
                  <a:pt x="284" y="35"/>
                  <a:pt x="282" y="36"/>
                </a:cubicBezTo>
                <a:cubicBezTo>
                  <a:pt x="285" y="35"/>
                  <a:pt x="283" y="36"/>
                  <a:pt x="285" y="36"/>
                </a:cubicBezTo>
                <a:cubicBezTo>
                  <a:pt x="287" y="35"/>
                  <a:pt x="287" y="35"/>
                  <a:pt x="287" y="35"/>
                </a:cubicBezTo>
                <a:cubicBezTo>
                  <a:pt x="287" y="35"/>
                  <a:pt x="286" y="35"/>
                  <a:pt x="287" y="35"/>
                </a:cubicBezTo>
                <a:cubicBezTo>
                  <a:pt x="288" y="34"/>
                  <a:pt x="289" y="34"/>
                  <a:pt x="291" y="34"/>
                </a:cubicBezTo>
                <a:cubicBezTo>
                  <a:pt x="290" y="33"/>
                  <a:pt x="291" y="33"/>
                  <a:pt x="292" y="32"/>
                </a:cubicBezTo>
                <a:close/>
                <a:moveTo>
                  <a:pt x="294" y="32"/>
                </a:moveTo>
                <a:cubicBezTo>
                  <a:pt x="293" y="34"/>
                  <a:pt x="293" y="33"/>
                  <a:pt x="291" y="33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92" y="34"/>
                  <a:pt x="296" y="32"/>
                  <a:pt x="294" y="32"/>
                </a:cubicBezTo>
                <a:close/>
                <a:moveTo>
                  <a:pt x="297" y="30"/>
                </a:moveTo>
                <a:cubicBezTo>
                  <a:pt x="297" y="31"/>
                  <a:pt x="296" y="31"/>
                  <a:pt x="295" y="32"/>
                </a:cubicBezTo>
                <a:cubicBezTo>
                  <a:pt x="296" y="32"/>
                  <a:pt x="296" y="32"/>
                  <a:pt x="297" y="32"/>
                </a:cubicBezTo>
                <a:cubicBezTo>
                  <a:pt x="298" y="31"/>
                  <a:pt x="299" y="30"/>
                  <a:pt x="297" y="30"/>
                </a:cubicBezTo>
                <a:close/>
                <a:moveTo>
                  <a:pt x="306" y="30"/>
                </a:moveTo>
                <a:cubicBezTo>
                  <a:pt x="305" y="30"/>
                  <a:pt x="304" y="31"/>
                  <a:pt x="303" y="31"/>
                </a:cubicBezTo>
                <a:cubicBezTo>
                  <a:pt x="304" y="31"/>
                  <a:pt x="305" y="31"/>
                  <a:pt x="306" y="30"/>
                </a:cubicBezTo>
                <a:close/>
                <a:moveTo>
                  <a:pt x="324" y="12"/>
                </a:moveTo>
                <a:cubicBezTo>
                  <a:pt x="326" y="12"/>
                  <a:pt x="327" y="12"/>
                  <a:pt x="329" y="11"/>
                </a:cubicBezTo>
                <a:cubicBezTo>
                  <a:pt x="327" y="11"/>
                  <a:pt x="326" y="12"/>
                  <a:pt x="324" y="12"/>
                </a:cubicBezTo>
                <a:close/>
                <a:moveTo>
                  <a:pt x="318" y="16"/>
                </a:moveTo>
                <a:cubicBezTo>
                  <a:pt x="319" y="16"/>
                  <a:pt x="320" y="15"/>
                  <a:pt x="321" y="15"/>
                </a:cubicBezTo>
                <a:cubicBezTo>
                  <a:pt x="320" y="15"/>
                  <a:pt x="319" y="15"/>
                  <a:pt x="318" y="16"/>
                </a:cubicBezTo>
                <a:close/>
                <a:moveTo>
                  <a:pt x="323" y="23"/>
                </a:moveTo>
                <a:cubicBezTo>
                  <a:pt x="321" y="24"/>
                  <a:pt x="322" y="25"/>
                  <a:pt x="320" y="25"/>
                </a:cubicBezTo>
                <a:cubicBezTo>
                  <a:pt x="320" y="26"/>
                  <a:pt x="325" y="24"/>
                  <a:pt x="323" y="23"/>
                </a:cubicBezTo>
                <a:close/>
                <a:moveTo>
                  <a:pt x="332" y="11"/>
                </a:moveTo>
                <a:cubicBezTo>
                  <a:pt x="331" y="11"/>
                  <a:pt x="331" y="11"/>
                  <a:pt x="331" y="12"/>
                </a:cubicBezTo>
                <a:cubicBezTo>
                  <a:pt x="329" y="12"/>
                  <a:pt x="333" y="10"/>
                  <a:pt x="331" y="10"/>
                </a:cubicBezTo>
                <a:cubicBezTo>
                  <a:pt x="330" y="11"/>
                  <a:pt x="329" y="11"/>
                  <a:pt x="330" y="12"/>
                </a:cubicBezTo>
                <a:cubicBezTo>
                  <a:pt x="329" y="12"/>
                  <a:pt x="328" y="11"/>
                  <a:pt x="327" y="12"/>
                </a:cubicBezTo>
                <a:cubicBezTo>
                  <a:pt x="326" y="12"/>
                  <a:pt x="322" y="13"/>
                  <a:pt x="322" y="14"/>
                </a:cubicBezTo>
                <a:cubicBezTo>
                  <a:pt x="322" y="14"/>
                  <a:pt x="325" y="13"/>
                  <a:pt x="326" y="13"/>
                </a:cubicBezTo>
                <a:cubicBezTo>
                  <a:pt x="325" y="15"/>
                  <a:pt x="332" y="11"/>
                  <a:pt x="334" y="11"/>
                </a:cubicBezTo>
                <a:cubicBezTo>
                  <a:pt x="334" y="11"/>
                  <a:pt x="332" y="11"/>
                  <a:pt x="332" y="11"/>
                </a:cubicBezTo>
                <a:close/>
                <a:moveTo>
                  <a:pt x="335" y="9"/>
                </a:moveTo>
                <a:cubicBezTo>
                  <a:pt x="334" y="10"/>
                  <a:pt x="332" y="10"/>
                  <a:pt x="333" y="10"/>
                </a:cubicBezTo>
                <a:cubicBezTo>
                  <a:pt x="334" y="10"/>
                  <a:pt x="334" y="9"/>
                  <a:pt x="336" y="9"/>
                </a:cubicBezTo>
                <a:cubicBezTo>
                  <a:pt x="336" y="9"/>
                  <a:pt x="336" y="9"/>
                  <a:pt x="335" y="9"/>
                </a:cubicBezTo>
                <a:close/>
                <a:moveTo>
                  <a:pt x="337" y="8"/>
                </a:moveTo>
                <a:cubicBezTo>
                  <a:pt x="337" y="8"/>
                  <a:pt x="338" y="8"/>
                  <a:pt x="338" y="8"/>
                </a:cubicBezTo>
                <a:cubicBezTo>
                  <a:pt x="339" y="7"/>
                  <a:pt x="339" y="8"/>
                  <a:pt x="339" y="8"/>
                </a:cubicBezTo>
                <a:cubicBezTo>
                  <a:pt x="340" y="7"/>
                  <a:pt x="340" y="7"/>
                  <a:pt x="339" y="7"/>
                </a:cubicBezTo>
                <a:lnTo>
                  <a:pt x="337" y="8"/>
                </a:lnTo>
                <a:close/>
                <a:moveTo>
                  <a:pt x="344" y="9"/>
                </a:moveTo>
                <a:cubicBezTo>
                  <a:pt x="343" y="8"/>
                  <a:pt x="342" y="9"/>
                  <a:pt x="342" y="9"/>
                </a:cubicBezTo>
                <a:cubicBezTo>
                  <a:pt x="341" y="10"/>
                  <a:pt x="343" y="9"/>
                  <a:pt x="344" y="9"/>
                </a:cubicBezTo>
                <a:close/>
                <a:moveTo>
                  <a:pt x="356" y="6"/>
                </a:moveTo>
                <a:cubicBezTo>
                  <a:pt x="356" y="6"/>
                  <a:pt x="356" y="6"/>
                  <a:pt x="356" y="6"/>
                </a:cubicBezTo>
                <a:cubicBezTo>
                  <a:pt x="355" y="6"/>
                  <a:pt x="354" y="7"/>
                  <a:pt x="354" y="6"/>
                </a:cubicBezTo>
                <a:cubicBezTo>
                  <a:pt x="353" y="7"/>
                  <a:pt x="353" y="7"/>
                  <a:pt x="352" y="7"/>
                </a:cubicBezTo>
                <a:cubicBezTo>
                  <a:pt x="353" y="7"/>
                  <a:pt x="355" y="7"/>
                  <a:pt x="357" y="7"/>
                </a:cubicBezTo>
                <a:cubicBezTo>
                  <a:pt x="358" y="6"/>
                  <a:pt x="358" y="5"/>
                  <a:pt x="356" y="6"/>
                </a:cubicBezTo>
                <a:close/>
                <a:moveTo>
                  <a:pt x="366" y="5"/>
                </a:moveTo>
                <a:cubicBezTo>
                  <a:pt x="365" y="5"/>
                  <a:pt x="364" y="5"/>
                  <a:pt x="363" y="6"/>
                </a:cubicBezTo>
                <a:cubicBezTo>
                  <a:pt x="363" y="6"/>
                  <a:pt x="363" y="6"/>
                  <a:pt x="363" y="6"/>
                </a:cubicBezTo>
                <a:cubicBezTo>
                  <a:pt x="364" y="6"/>
                  <a:pt x="365" y="6"/>
                  <a:pt x="366" y="5"/>
                </a:cubicBezTo>
                <a:close/>
                <a:moveTo>
                  <a:pt x="375" y="3"/>
                </a:moveTo>
                <a:cubicBezTo>
                  <a:pt x="376" y="3"/>
                  <a:pt x="377" y="3"/>
                  <a:pt x="378" y="3"/>
                </a:cubicBezTo>
                <a:cubicBezTo>
                  <a:pt x="378" y="2"/>
                  <a:pt x="375" y="3"/>
                  <a:pt x="373" y="3"/>
                </a:cubicBezTo>
                <a:cubicBezTo>
                  <a:pt x="373" y="4"/>
                  <a:pt x="374" y="4"/>
                  <a:pt x="375" y="4"/>
                </a:cubicBezTo>
                <a:cubicBezTo>
                  <a:pt x="375" y="4"/>
                  <a:pt x="376" y="4"/>
                  <a:pt x="377" y="3"/>
                </a:cubicBezTo>
                <a:cubicBezTo>
                  <a:pt x="376" y="3"/>
                  <a:pt x="376" y="3"/>
                  <a:pt x="375" y="3"/>
                </a:cubicBezTo>
                <a:close/>
                <a:moveTo>
                  <a:pt x="379" y="3"/>
                </a:moveTo>
                <a:cubicBezTo>
                  <a:pt x="381" y="3"/>
                  <a:pt x="383" y="2"/>
                  <a:pt x="385" y="2"/>
                </a:cubicBezTo>
                <a:cubicBezTo>
                  <a:pt x="385" y="2"/>
                  <a:pt x="384" y="2"/>
                  <a:pt x="384" y="2"/>
                </a:cubicBezTo>
                <a:cubicBezTo>
                  <a:pt x="383" y="2"/>
                  <a:pt x="383" y="2"/>
                  <a:pt x="383" y="2"/>
                </a:cubicBezTo>
                <a:cubicBezTo>
                  <a:pt x="382" y="2"/>
                  <a:pt x="381" y="2"/>
                  <a:pt x="379" y="3"/>
                </a:cubicBezTo>
                <a:close/>
                <a:moveTo>
                  <a:pt x="381" y="3"/>
                </a:moveTo>
                <a:cubicBezTo>
                  <a:pt x="379" y="3"/>
                  <a:pt x="381" y="4"/>
                  <a:pt x="380" y="4"/>
                </a:cubicBezTo>
                <a:cubicBezTo>
                  <a:pt x="381" y="4"/>
                  <a:pt x="381" y="4"/>
                  <a:pt x="381" y="4"/>
                </a:cubicBezTo>
                <a:cubicBezTo>
                  <a:pt x="382" y="4"/>
                  <a:pt x="382" y="3"/>
                  <a:pt x="381" y="3"/>
                </a:cubicBezTo>
                <a:close/>
                <a:moveTo>
                  <a:pt x="388" y="3"/>
                </a:moveTo>
                <a:cubicBezTo>
                  <a:pt x="388" y="3"/>
                  <a:pt x="387" y="3"/>
                  <a:pt x="388" y="2"/>
                </a:cubicBezTo>
                <a:cubicBezTo>
                  <a:pt x="386" y="2"/>
                  <a:pt x="385" y="3"/>
                  <a:pt x="384" y="2"/>
                </a:cubicBezTo>
                <a:cubicBezTo>
                  <a:pt x="383" y="3"/>
                  <a:pt x="383" y="3"/>
                  <a:pt x="382" y="3"/>
                </a:cubicBezTo>
                <a:cubicBezTo>
                  <a:pt x="384" y="4"/>
                  <a:pt x="386" y="4"/>
                  <a:pt x="388" y="3"/>
                </a:cubicBezTo>
                <a:close/>
                <a:moveTo>
                  <a:pt x="392" y="1"/>
                </a:moveTo>
                <a:cubicBezTo>
                  <a:pt x="391" y="1"/>
                  <a:pt x="392" y="1"/>
                  <a:pt x="391" y="1"/>
                </a:cubicBezTo>
                <a:cubicBezTo>
                  <a:pt x="391" y="1"/>
                  <a:pt x="391" y="1"/>
                  <a:pt x="390" y="1"/>
                </a:cubicBezTo>
                <a:cubicBezTo>
                  <a:pt x="390" y="2"/>
                  <a:pt x="390" y="1"/>
                  <a:pt x="388" y="2"/>
                </a:cubicBezTo>
                <a:cubicBezTo>
                  <a:pt x="389" y="2"/>
                  <a:pt x="389" y="2"/>
                  <a:pt x="389" y="2"/>
                </a:cubicBezTo>
                <a:cubicBezTo>
                  <a:pt x="390" y="2"/>
                  <a:pt x="390" y="2"/>
                  <a:pt x="390" y="2"/>
                </a:cubicBezTo>
                <a:cubicBezTo>
                  <a:pt x="390" y="2"/>
                  <a:pt x="391" y="2"/>
                  <a:pt x="391" y="2"/>
                </a:cubicBezTo>
                <a:cubicBezTo>
                  <a:pt x="392" y="2"/>
                  <a:pt x="393" y="1"/>
                  <a:pt x="392" y="1"/>
                </a:cubicBezTo>
                <a:close/>
                <a:moveTo>
                  <a:pt x="399" y="2"/>
                </a:moveTo>
                <a:cubicBezTo>
                  <a:pt x="397" y="2"/>
                  <a:pt x="396" y="2"/>
                  <a:pt x="395" y="2"/>
                </a:cubicBezTo>
                <a:cubicBezTo>
                  <a:pt x="395" y="3"/>
                  <a:pt x="397" y="3"/>
                  <a:pt x="399" y="2"/>
                </a:cubicBezTo>
                <a:close/>
                <a:moveTo>
                  <a:pt x="406" y="1"/>
                </a:moveTo>
                <a:cubicBezTo>
                  <a:pt x="405" y="1"/>
                  <a:pt x="404" y="1"/>
                  <a:pt x="403" y="1"/>
                </a:cubicBezTo>
                <a:cubicBezTo>
                  <a:pt x="403" y="1"/>
                  <a:pt x="403" y="1"/>
                  <a:pt x="403" y="1"/>
                </a:cubicBezTo>
                <a:cubicBezTo>
                  <a:pt x="404" y="1"/>
                  <a:pt x="403" y="1"/>
                  <a:pt x="403" y="1"/>
                </a:cubicBezTo>
                <a:cubicBezTo>
                  <a:pt x="404" y="1"/>
                  <a:pt x="405" y="1"/>
                  <a:pt x="406" y="1"/>
                </a:cubicBezTo>
                <a:close/>
                <a:moveTo>
                  <a:pt x="411" y="2"/>
                </a:moveTo>
                <a:cubicBezTo>
                  <a:pt x="411" y="1"/>
                  <a:pt x="408" y="1"/>
                  <a:pt x="407" y="1"/>
                </a:cubicBezTo>
                <a:cubicBezTo>
                  <a:pt x="408" y="2"/>
                  <a:pt x="410" y="1"/>
                  <a:pt x="411" y="2"/>
                </a:cubicBezTo>
                <a:close/>
                <a:moveTo>
                  <a:pt x="411" y="2"/>
                </a:moveTo>
                <a:cubicBezTo>
                  <a:pt x="411" y="2"/>
                  <a:pt x="410" y="2"/>
                  <a:pt x="410" y="2"/>
                </a:cubicBezTo>
                <a:cubicBezTo>
                  <a:pt x="410" y="2"/>
                  <a:pt x="410" y="2"/>
                  <a:pt x="410" y="2"/>
                </a:cubicBezTo>
                <a:cubicBezTo>
                  <a:pt x="411" y="2"/>
                  <a:pt x="411" y="2"/>
                  <a:pt x="412" y="2"/>
                </a:cubicBezTo>
                <a:cubicBezTo>
                  <a:pt x="412" y="2"/>
                  <a:pt x="412" y="2"/>
                  <a:pt x="411" y="2"/>
                </a:cubicBezTo>
                <a:close/>
                <a:moveTo>
                  <a:pt x="418" y="2"/>
                </a:moveTo>
                <a:cubicBezTo>
                  <a:pt x="416" y="2"/>
                  <a:pt x="414" y="2"/>
                  <a:pt x="412" y="2"/>
                </a:cubicBezTo>
                <a:cubicBezTo>
                  <a:pt x="414" y="2"/>
                  <a:pt x="416" y="2"/>
                  <a:pt x="418" y="2"/>
                </a:cubicBezTo>
                <a:close/>
                <a:moveTo>
                  <a:pt x="419" y="1"/>
                </a:moveTo>
                <a:cubicBezTo>
                  <a:pt x="418" y="0"/>
                  <a:pt x="416" y="1"/>
                  <a:pt x="415" y="1"/>
                </a:cubicBezTo>
                <a:cubicBezTo>
                  <a:pt x="416" y="1"/>
                  <a:pt x="418" y="2"/>
                  <a:pt x="419" y="1"/>
                </a:cubicBezTo>
                <a:close/>
                <a:moveTo>
                  <a:pt x="429" y="3"/>
                </a:moveTo>
                <a:cubicBezTo>
                  <a:pt x="428" y="3"/>
                  <a:pt x="428" y="3"/>
                  <a:pt x="428" y="2"/>
                </a:cubicBezTo>
                <a:cubicBezTo>
                  <a:pt x="428" y="3"/>
                  <a:pt x="426" y="3"/>
                  <a:pt x="424" y="3"/>
                </a:cubicBezTo>
                <a:cubicBezTo>
                  <a:pt x="426" y="4"/>
                  <a:pt x="427" y="3"/>
                  <a:pt x="429" y="3"/>
                </a:cubicBezTo>
                <a:close/>
                <a:moveTo>
                  <a:pt x="109" y="202"/>
                </a:moveTo>
                <a:cubicBezTo>
                  <a:pt x="108" y="203"/>
                  <a:pt x="107" y="204"/>
                  <a:pt x="107" y="205"/>
                </a:cubicBezTo>
                <a:cubicBezTo>
                  <a:pt x="108" y="204"/>
                  <a:pt x="109" y="203"/>
                  <a:pt x="109" y="202"/>
                </a:cubicBezTo>
                <a:close/>
                <a:moveTo>
                  <a:pt x="131" y="179"/>
                </a:moveTo>
                <a:cubicBezTo>
                  <a:pt x="130" y="179"/>
                  <a:pt x="130" y="180"/>
                  <a:pt x="130" y="181"/>
                </a:cubicBezTo>
                <a:cubicBezTo>
                  <a:pt x="130" y="181"/>
                  <a:pt x="132" y="179"/>
                  <a:pt x="131" y="179"/>
                </a:cubicBezTo>
                <a:close/>
                <a:moveTo>
                  <a:pt x="139" y="166"/>
                </a:moveTo>
                <a:cubicBezTo>
                  <a:pt x="138" y="166"/>
                  <a:pt x="138" y="167"/>
                  <a:pt x="137" y="168"/>
                </a:cubicBezTo>
                <a:cubicBezTo>
                  <a:pt x="138" y="168"/>
                  <a:pt x="139" y="167"/>
                  <a:pt x="139" y="166"/>
                </a:cubicBezTo>
                <a:close/>
                <a:moveTo>
                  <a:pt x="149" y="157"/>
                </a:moveTo>
                <a:cubicBezTo>
                  <a:pt x="148" y="157"/>
                  <a:pt x="147" y="158"/>
                  <a:pt x="148" y="159"/>
                </a:cubicBezTo>
                <a:cubicBezTo>
                  <a:pt x="148" y="158"/>
                  <a:pt x="149" y="158"/>
                  <a:pt x="149" y="157"/>
                </a:cubicBezTo>
                <a:close/>
                <a:moveTo>
                  <a:pt x="159" y="147"/>
                </a:moveTo>
                <a:cubicBezTo>
                  <a:pt x="159" y="147"/>
                  <a:pt x="158" y="148"/>
                  <a:pt x="158" y="148"/>
                </a:cubicBezTo>
                <a:cubicBezTo>
                  <a:pt x="157" y="149"/>
                  <a:pt x="158" y="149"/>
                  <a:pt x="157" y="150"/>
                </a:cubicBezTo>
                <a:cubicBezTo>
                  <a:pt x="156" y="151"/>
                  <a:pt x="157" y="149"/>
                  <a:pt x="157" y="149"/>
                </a:cubicBezTo>
                <a:cubicBezTo>
                  <a:pt x="155" y="150"/>
                  <a:pt x="154" y="152"/>
                  <a:pt x="153" y="153"/>
                </a:cubicBezTo>
                <a:cubicBezTo>
                  <a:pt x="155" y="152"/>
                  <a:pt x="156" y="152"/>
                  <a:pt x="158" y="151"/>
                </a:cubicBezTo>
                <a:cubicBezTo>
                  <a:pt x="158" y="150"/>
                  <a:pt x="159" y="149"/>
                  <a:pt x="159" y="147"/>
                </a:cubicBezTo>
                <a:close/>
                <a:moveTo>
                  <a:pt x="165" y="142"/>
                </a:moveTo>
                <a:cubicBezTo>
                  <a:pt x="164" y="142"/>
                  <a:pt x="163" y="144"/>
                  <a:pt x="162" y="144"/>
                </a:cubicBezTo>
                <a:cubicBezTo>
                  <a:pt x="162" y="144"/>
                  <a:pt x="163" y="144"/>
                  <a:pt x="163" y="145"/>
                </a:cubicBezTo>
                <a:cubicBezTo>
                  <a:pt x="162" y="145"/>
                  <a:pt x="162" y="145"/>
                  <a:pt x="161" y="145"/>
                </a:cubicBezTo>
                <a:cubicBezTo>
                  <a:pt x="161" y="146"/>
                  <a:pt x="161" y="146"/>
                  <a:pt x="160" y="147"/>
                </a:cubicBezTo>
                <a:cubicBezTo>
                  <a:pt x="162" y="146"/>
                  <a:pt x="163" y="145"/>
                  <a:pt x="164" y="144"/>
                </a:cubicBezTo>
                <a:cubicBezTo>
                  <a:pt x="163" y="144"/>
                  <a:pt x="165" y="143"/>
                  <a:pt x="165" y="142"/>
                </a:cubicBezTo>
                <a:close/>
                <a:moveTo>
                  <a:pt x="174" y="136"/>
                </a:moveTo>
                <a:cubicBezTo>
                  <a:pt x="173" y="136"/>
                  <a:pt x="172" y="136"/>
                  <a:pt x="172" y="137"/>
                </a:cubicBezTo>
                <a:cubicBezTo>
                  <a:pt x="172" y="137"/>
                  <a:pt x="173" y="136"/>
                  <a:pt x="174" y="136"/>
                </a:cubicBezTo>
                <a:close/>
                <a:moveTo>
                  <a:pt x="187" y="126"/>
                </a:moveTo>
                <a:cubicBezTo>
                  <a:pt x="186" y="126"/>
                  <a:pt x="184" y="127"/>
                  <a:pt x="183" y="128"/>
                </a:cubicBezTo>
                <a:cubicBezTo>
                  <a:pt x="185" y="128"/>
                  <a:pt x="186" y="127"/>
                  <a:pt x="187" y="126"/>
                </a:cubicBezTo>
                <a:close/>
                <a:moveTo>
                  <a:pt x="209" y="110"/>
                </a:moveTo>
                <a:cubicBezTo>
                  <a:pt x="209" y="109"/>
                  <a:pt x="208" y="110"/>
                  <a:pt x="208" y="110"/>
                </a:cubicBezTo>
                <a:cubicBezTo>
                  <a:pt x="207" y="111"/>
                  <a:pt x="209" y="111"/>
                  <a:pt x="209" y="110"/>
                </a:cubicBezTo>
                <a:close/>
                <a:moveTo>
                  <a:pt x="301" y="62"/>
                </a:moveTo>
                <a:cubicBezTo>
                  <a:pt x="300" y="62"/>
                  <a:pt x="299" y="63"/>
                  <a:pt x="299" y="63"/>
                </a:cubicBezTo>
                <a:cubicBezTo>
                  <a:pt x="300" y="63"/>
                  <a:pt x="300" y="63"/>
                  <a:pt x="301" y="63"/>
                </a:cubicBezTo>
                <a:cubicBezTo>
                  <a:pt x="301" y="63"/>
                  <a:pt x="302" y="62"/>
                  <a:pt x="301" y="62"/>
                </a:cubicBezTo>
                <a:close/>
                <a:moveTo>
                  <a:pt x="320" y="56"/>
                </a:moveTo>
                <a:cubicBezTo>
                  <a:pt x="320" y="55"/>
                  <a:pt x="318" y="56"/>
                  <a:pt x="317" y="57"/>
                </a:cubicBezTo>
                <a:cubicBezTo>
                  <a:pt x="318" y="57"/>
                  <a:pt x="319" y="56"/>
                  <a:pt x="320" y="56"/>
                </a:cubicBezTo>
                <a:close/>
                <a:moveTo>
                  <a:pt x="399" y="40"/>
                </a:moveTo>
                <a:cubicBezTo>
                  <a:pt x="399" y="41"/>
                  <a:pt x="400" y="41"/>
                  <a:pt x="400" y="41"/>
                </a:cubicBezTo>
                <a:cubicBezTo>
                  <a:pt x="400" y="41"/>
                  <a:pt x="401" y="40"/>
                  <a:pt x="402" y="40"/>
                </a:cubicBezTo>
                <a:cubicBezTo>
                  <a:pt x="403" y="40"/>
                  <a:pt x="400" y="40"/>
                  <a:pt x="399" y="40"/>
                </a:cubicBezTo>
                <a:close/>
                <a:moveTo>
                  <a:pt x="410" y="40"/>
                </a:moveTo>
                <a:cubicBezTo>
                  <a:pt x="409" y="39"/>
                  <a:pt x="406" y="40"/>
                  <a:pt x="404" y="40"/>
                </a:cubicBezTo>
                <a:cubicBezTo>
                  <a:pt x="404" y="41"/>
                  <a:pt x="406" y="40"/>
                  <a:pt x="407" y="40"/>
                </a:cubicBezTo>
                <a:cubicBezTo>
                  <a:pt x="407" y="40"/>
                  <a:pt x="407" y="41"/>
                  <a:pt x="408" y="41"/>
                </a:cubicBezTo>
                <a:cubicBezTo>
                  <a:pt x="409" y="41"/>
                  <a:pt x="408" y="40"/>
                  <a:pt x="410" y="40"/>
                </a:cubicBezTo>
                <a:close/>
                <a:moveTo>
                  <a:pt x="412" y="40"/>
                </a:moveTo>
                <a:cubicBezTo>
                  <a:pt x="412" y="40"/>
                  <a:pt x="413" y="40"/>
                  <a:pt x="414" y="40"/>
                </a:cubicBezTo>
                <a:cubicBezTo>
                  <a:pt x="415" y="39"/>
                  <a:pt x="411" y="39"/>
                  <a:pt x="412" y="40"/>
                </a:cubicBezTo>
                <a:close/>
                <a:moveTo>
                  <a:pt x="439" y="39"/>
                </a:moveTo>
                <a:cubicBezTo>
                  <a:pt x="439" y="38"/>
                  <a:pt x="436" y="39"/>
                  <a:pt x="435" y="39"/>
                </a:cubicBezTo>
                <a:cubicBezTo>
                  <a:pt x="435" y="39"/>
                  <a:pt x="438" y="39"/>
                  <a:pt x="439" y="39"/>
                </a:cubicBezTo>
                <a:close/>
                <a:moveTo>
                  <a:pt x="450" y="3"/>
                </a:moveTo>
                <a:cubicBezTo>
                  <a:pt x="450" y="2"/>
                  <a:pt x="448" y="2"/>
                  <a:pt x="449" y="2"/>
                </a:cubicBezTo>
                <a:cubicBezTo>
                  <a:pt x="448" y="2"/>
                  <a:pt x="448" y="2"/>
                  <a:pt x="447" y="2"/>
                </a:cubicBezTo>
                <a:cubicBezTo>
                  <a:pt x="447" y="2"/>
                  <a:pt x="449" y="3"/>
                  <a:pt x="450" y="3"/>
                </a:cubicBezTo>
                <a:close/>
                <a:moveTo>
                  <a:pt x="450" y="40"/>
                </a:moveTo>
                <a:cubicBezTo>
                  <a:pt x="449" y="39"/>
                  <a:pt x="448" y="39"/>
                  <a:pt x="447" y="40"/>
                </a:cubicBezTo>
                <a:cubicBezTo>
                  <a:pt x="448" y="40"/>
                  <a:pt x="449" y="40"/>
                  <a:pt x="449" y="40"/>
                </a:cubicBezTo>
                <a:cubicBezTo>
                  <a:pt x="450" y="40"/>
                  <a:pt x="450" y="40"/>
                  <a:pt x="450" y="40"/>
                </a:cubicBezTo>
                <a:close/>
                <a:moveTo>
                  <a:pt x="455" y="41"/>
                </a:moveTo>
                <a:cubicBezTo>
                  <a:pt x="456" y="41"/>
                  <a:pt x="456" y="41"/>
                  <a:pt x="456" y="41"/>
                </a:cubicBezTo>
                <a:cubicBezTo>
                  <a:pt x="457" y="41"/>
                  <a:pt x="456" y="40"/>
                  <a:pt x="455" y="41"/>
                </a:cubicBezTo>
                <a:close/>
                <a:moveTo>
                  <a:pt x="472" y="42"/>
                </a:moveTo>
                <a:cubicBezTo>
                  <a:pt x="471" y="42"/>
                  <a:pt x="470" y="42"/>
                  <a:pt x="470" y="42"/>
                </a:cubicBezTo>
                <a:cubicBezTo>
                  <a:pt x="468" y="42"/>
                  <a:pt x="470" y="42"/>
                  <a:pt x="468" y="42"/>
                </a:cubicBezTo>
                <a:cubicBezTo>
                  <a:pt x="468" y="43"/>
                  <a:pt x="469" y="43"/>
                  <a:pt x="470" y="43"/>
                </a:cubicBezTo>
                <a:cubicBezTo>
                  <a:pt x="470" y="43"/>
                  <a:pt x="470" y="43"/>
                  <a:pt x="470" y="42"/>
                </a:cubicBezTo>
                <a:cubicBezTo>
                  <a:pt x="471" y="42"/>
                  <a:pt x="471" y="43"/>
                  <a:pt x="471" y="43"/>
                </a:cubicBezTo>
                <a:cubicBezTo>
                  <a:pt x="472" y="43"/>
                  <a:pt x="471" y="42"/>
                  <a:pt x="472" y="42"/>
                </a:cubicBezTo>
                <a:close/>
                <a:moveTo>
                  <a:pt x="476" y="43"/>
                </a:moveTo>
                <a:cubicBezTo>
                  <a:pt x="474" y="42"/>
                  <a:pt x="474" y="43"/>
                  <a:pt x="475" y="43"/>
                </a:cubicBezTo>
                <a:cubicBezTo>
                  <a:pt x="476" y="43"/>
                  <a:pt x="475" y="43"/>
                  <a:pt x="476" y="43"/>
                </a:cubicBezTo>
                <a:close/>
                <a:moveTo>
                  <a:pt x="478" y="44"/>
                </a:moveTo>
                <a:cubicBezTo>
                  <a:pt x="478" y="44"/>
                  <a:pt x="477" y="44"/>
                  <a:pt x="476" y="44"/>
                </a:cubicBezTo>
                <a:cubicBezTo>
                  <a:pt x="477" y="44"/>
                  <a:pt x="478" y="44"/>
                  <a:pt x="478" y="44"/>
                </a:cubicBezTo>
                <a:close/>
                <a:moveTo>
                  <a:pt x="486" y="45"/>
                </a:moveTo>
                <a:cubicBezTo>
                  <a:pt x="485" y="44"/>
                  <a:pt x="483" y="45"/>
                  <a:pt x="482" y="44"/>
                </a:cubicBezTo>
                <a:cubicBezTo>
                  <a:pt x="481" y="44"/>
                  <a:pt x="484" y="45"/>
                  <a:pt x="482" y="45"/>
                </a:cubicBezTo>
                <a:cubicBezTo>
                  <a:pt x="483" y="45"/>
                  <a:pt x="484" y="45"/>
                  <a:pt x="484" y="46"/>
                </a:cubicBezTo>
                <a:cubicBezTo>
                  <a:pt x="484" y="45"/>
                  <a:pt x="485" y="45"/>
                  <a:pt x="486" y="45"/>
                </a:cubicBezTo>
                <a:close/>
                <a:moveTo>
                  <a:pt x="495" y="10"/>
                </a:moveTo>
                <a:cubicBezTo>
                  <a:pt x="494" y="9"/>
                  <a:pt x="493" y="9"/>
                  <a:pt x="492" y="9"/>
                </a:cubicBezTo>
                <a:cubicBezTo>
                  <a:pt x="491" y="9"/>
                  <a:pt x="494" y="10"/>
                  <a:pt x="495" y="10"/>
                </a:cubicBezTo>
                <a:close/>
                <a:moveTo>
                  <a:pt x="568" y="35"/>
                </a:moveTo>
                <a:cubicBezTo>
                  <a:pt x="567" y="36"/>
                  <a:pt x="569" y="37"/>
                  <a:pt x="570" y="37"/>
                </a:cubicBezTo>
                <a:cubicBezTo>
                  <a:pt x="571" y="37"/>
                  <a:pt x="569" y="36"/>
                  <a:pt x="568" y="35"/>
                </a:cubicBezTo>
                <a:close/>
                <a:moveTo>
                  <a:pt x="587" y="46"/>
                </a:moveTo>
                <a:cubicBezTo>
                  <a:pt x="587" y="45"/>
                  <a:pt x="586" y="45"/>
                  <a:pt x="585" y="44"/>
                </a:cubicBezTo>
                <a:cubicBezTo>
                  <a:pt x="584" y="44"/>
                  <a:pt x="584" y="44"/>
                  <a:pt x="583" y="44"/>
                </a:cubicBezTo>
                <a:cubicBezTo>
                  <a:pt x="583" y="44"/>
                  <a:pt x="583" y="44"/>
                  <a:pt x="583" y="44"/>
                </a:cubicBezTo>
                <a:cubicBezTo>
                  <a:pt x="584" y="45"/>
                  <a:pt x="586" y="46"/>
                  <a:pt x="587" y="46"/>
                </a:cubicBezTo>
                <a:close/>
                <a:moveTo>
                  <a:pt x="592" y="48"/>
                </a:moveTo>
                <a:cubicBezTo>
                  <a:pt x="591" y="49"/>
                  <a:pt x="594" y="49"/>
                  <a:pt x="595" y="51"/>
                </a:cubicBezTo>
                <a:cubicBezTo>
                  <a:pt x="595" y="50"/>
                  <a:pt x="593" y="49"/>
                  <a:pt x="592" y="48"/>
                </a:cubicBezTo>
                <a:close/>
                <a:moveTo>
                  <a:pt x="626" y="71"/>
                </a:moveTo>
                <a:cubicBezTo>
                  <a:pt x="625" y="70"/>
                  <a:pt x="624" y="69"/>
                  <a:pt x="623" y="69"/>
                </a:cubicBezTo>
                <a:cubicBezTo>
                  <a:pt x="624" y="70"/>
                  <a:pt x="623" y="69"/>
                  <a:pt x="623" y="70"/>
                </a:cubicBezTo>
                <a:cubicBezTo>
                  <a:pt x="625" y="70"/>
                  <a:pt x="626" y="71"/>
                  <a:pt x="626" y="71"/>
                </a:cubicBezTo>
                <a:close/>
                <a:moveTo>
                  <a:pt x="627" y="72"/>
                </a:moveTo>
                <a:cubicBezTo>
                  <a:pt x="628" y="73"/>
                  <a:pt x="628" y="73"/>
                  <a:pt x="629" y="74"/>
                </a:cubicBezTo>
                <a:cubicBezTo>
                  <a:pt x="630" y="73"/>
                  <a:pt x="626" y="72"/>
                  <a:pt x="627" y="72"/>
                </a:cubicBezTo>
                <a:close/>
                <a:moveTo>
                  <a:pt x="660" y="99"/>
                </a:moveTo>
                <a:cubicBezTo>
                  <a:pt x="659" y="98"/>
                  <a:pt x="658" y="97"/>
                  <a:pt x="657" y="96"/>
                </a:cubicBezTo>
                <a:cubicBezTo>
                  <a:pt x="658" y="97"/>
                  <a:pt x="658" y="98"/>
                  <a:pt x="660" y="99"/>
                </a:cubicBezTo>
                <a:close/>
                <a:moveTo>
                  <a:pt x="665" y="156"/>
                </a:moveTo>
                <a:cubicBezTo>
                  <a:pt x="664" y="155"/>
                  <a:pt x="663" y="156"/>
                  <a:pt x="662" y="155"/>
                </a:cubicBezTo>
                <a:cubicBezTo>
                  <a:pt x="662" y="155"/>
                  <a:pt x="662" y="155"/>
                  <a:pt x="662" y="155"/>
                </a:cubicBezTo>
                <a:cubicBezTo>
                  <a:pt x="662" y="156"/>
                  <a:pt x="663" y="155"/>
                  <a:pt x="663" y="156"/>
                </a:cubicBezTo>
                <a:cubicBezTo>
                  <a:pt x="664" y="156"/>
                  <a:pt x="664" y="156"/>
                  <a:pt x="664" y="157"/>
                </a:cubicBezTo>
                <a:cubicBezTo>
                  <a:pt x="665" y="158"/>
                  <a:pt x="665" y="157"/>
                  <a:pt x="665" y="156"/>
                </a:cubicBezTo>
                <a:close/>
                <a:moveTo>
                  <a:pt x="667" y="159"/>
                </a:moveTo>
                <a:cubicBezTo>
                  <a:pt x="666" y="157"/>
                  <a:pt x="665" y="157"/>
                  <a:pt x="665" y="157"/>
                </a:cubicBezTo>
                <a:cubicBezTo>
                  <a:pt x="666" y="158"/>
                  <a:pt x="665" y="158"/>
                  <a:pt x="666" y="159"/>
                </a:cubicBezTo>
                <a:cubicBezTo>
                  <a:pt x="669" y="161"/>
                  <a:pt x="664" y="157"/>
                  <a:pt x="667" y="159"/>
                </a:cubicBezTo>
                <a:close/>
                <a:moveTo>
                  <a:pt x="670" y="162"/>
                </a:moveTo>
                <a:cubicBezTo>
                  <a:pt x="669" y="162"/>
                  <a:pt x="669" y="162"/>
                  <a:pt x="668" y="161"/>
                </a:cubicBezTo>
                <a:cubicBezTo>
                  <a:pt x="668" y="162"/>
                  <a:pt x="669" y="163"/>
                  <a:pt x="669" y="163"/>
                </a:cubicBezTo>
                <a:cubicBezTo>
                  <a:pt x="669" y="163"/>
                  <a:pt x="670" y="163"/>
                  <a:pt x="670" y="162"/>
                </a:cubicBezTo>
                <a:close/>
                <a:moveTo>
                  <a:pt x="672" y="165"/>
                </a:moveTo>
                <a:cubicBezTo>
                  <a:pt x="671" y="164"/>
                  <a:pt x="671" y="163"/>
                  <a:pt x="670" y="163"/>
                </a:cubicBezTo>
                <a:cubicBezTo>
                  <a:pt x="671" y="164"/>
                  <a:pt x="671" y="164"/>
                  <a:pt x="670" y="164"/>
                </a:cubicBezTo>
                <a:cubicBezTo>
                  <a:pt x="671" y="164"/>
                  <a:pt x="671" y="164"/>
                  <a:pt x="672" y="165"/>
                </a:cubicBezTo>
                <a:close/>
                <a:moveTo>
                  <a:pt x="700" y="141"/>
                </a:moveTo>
                <a:cubicBezTo>
                  <a:pt x="700" y="143"/>
                  <a:pt x="702" y="143"/>
                  <a:pt x="702" y="144"/>
                </a:cubicBezTo>
                <a:cubicBezTo>
                  <a:pt x="703" y="144"/>
                  <a:pt x="701" y="142"/>
                  <a:pt x="700" y="141"/>
                </a:cubicBezTo>
                <a:close/>
                <a:moveTo>
                  <a:pt x="705" y="149"/>
                </a:moveTo>
                <a:cubicBezTo>
                  <a:pt x="705" y="147"/>
                  <a:pt x="704" y="146"/>
                  <a:pt x="703" y="145"/>
                </a:cubicBezTo>
                <a:cubicBezTo>
                  <a:pt x="703" y="146"/>
                  <a:pt x="705" y="147"/>
                  <a:pt x="705" y="149"/>
                </a:cubicBezTo>
                <a:close/>
                <a:moveTo>
                  <a:pt x="707" y="150"/>
                </a:moveTo>
                <a:cubicBezTo>
                  <a:pt x="707" y="150"/>
                  <a:pt x="707" y="149"/>
                  <a:pt x="706" y="149"/>
                </a:cubicBezTo>
                <a:cubicBezTo>
                  <a:pt x="706" y="150"/>
                  <a:pt x="706" y="150"/>
                  <a:pt x="706" y="150"/>
                </a:cubicBezTo>
                <a:lnTo>
                  <a:pt x="707" y="150"/>
                </a:lnTo>
                <a:close/>
                <a:moveTo>
                  <a:pt x="761" y="292"/>
                </a:moveTo>
                <a:cubicBezTo>
                  <a:pt x="761" y="292"/>
                  <a:pt x="762" y="293"/>
                  <a:pt x="762" y="292"/>
                </a:cubicBezTo>
                <a:cubicBezTo>
                  <a:pt x="761" y="292"/>
                  <a:pt x="761" y="291"/>
                  <a:pt x="761" y="290"/>
                </a:cubicBezTo>
                <a:cubicBezTo>
                  <a:pt x="760" y="291"/>
                  <a:pt x="761" y="292"/>
                  <a:pt x="761" y="292"/>
                </a:cubicBezTo>
                <a:close/>
                <a:moveTo>
                  <a:pt x="740" y="199"/>
                </a:moveTo>
                <a:cubicBezTo>
                  <a:pt x="741" y="201"/>
                  <a:pt x="742" y="203"/>
                  <a:pt x="743" y="203"/>
                </a:cubicBezTo>
                <a:cubicBezTo>
                  <a:pt x="742" y="202"/>
                  <a:pt x="742" y="200"/>
                  <a:pt x="740" y="199"/>
                </a:cubicBezTo>
                <a:close/>
                <a:moveTo>
                  <a:pt x="745" y="252"/>
                </a:moveTo>
                <a:cubicBezTo>
                  <a:pt x="744" y="250"/>
                  <a:pt x="742" y="247"/>
                  <a:pt x="741" y="246"/>
                </a:cubicBezTo>
                <a:cubicBezTo>
                  <a:pt x="740" y="245"/>
                  <a:pt x="740" y="246"/>
                  <a:pt x="740" y="246"/>
                </a:cubicBezTo>
                <a:cubicBezTo>
                  <a:pt x="742" y="248"/>
                  <a:pt x="743" y="250"/>
                  <a:pt x="744" y="252"/>
                </a:cubicBezTo>
                <a:cubicBezTo>
                  <a:pt x="744" y="253"/>
                  <a:pt x="745" y="253"/>
                  <a:pt x="745" y="252"/>
                </a:cubicBezTo>
                <a:close/>
                <a:moveTo>
                  <a:pt x="749" y="260"/>
                </a:moveTo>
                <a:cubicBezTo>
                  <a:pt x="748" y="259"/>
                  <a:pt x="747" y="257"/>
                  <a:pt x="745" y="255"/>
                </a:cubicBezTo>
                <a:cubicBezTo>
                  <a:pt x="746" y="257"/>
                  <a:pt x="747" y="259"/>
                  <a:pt x="748" y="261"/>
                </a:cubicBezTo>
                <a:cubicBezTo>
                  <a:pt x="749" y="261"/>
                  <a:pt x="749" y="261"/>
                  <a:pt x="749" y="260"/>
                </a:cubicBezTo>
                <a:close/>
                <a:moveTo>
                  <a:pt x="754" y="269"/>
                </a:moveTo>
                <a:cubicBezTo>
                  <a:pt x="753" y="266"/>
                  <a:pt x="750" y="264"/>
                  <a:pt x="749" y="262"/>
                </a:cubicBezTo>
                <a:cubicBezTo>
                  <a:pt x="749" y="264"/>
                  <a:pt x="749" y="264"/>
                  <a:pt x="749" y="264"/>
                </a:cubicBezTo>
                <a:cubicBezTo>
                  <a:pt x="751" y="265"/>
                  <a:pt x="752" y="267"/>
                  <a:pt x="754" y="269"/>
                </a:cubicBezTo>
                <a:close/>
                <a:moveTo>
                  <a:pt x="758" y="224"/>
                </a:moveTo>
                <a:cubicBezTo>
                  <a:pt x="758" y="224"/>
                  <a:pt x="758" y="223"/>
                  <a:pt x="757" y="223"/>
                </a:cubicBezTo>
                <a:cubicBezTo>
                  <a:pt x="758" y="225"/>
                  <a:pt x="757" y="225"/>
                  <a:pt x="756" y="223"/>
                </a:cubicBezTo>
                <a:cubicBezTo>
                  <a:pt x="756" y="224"/>
                  <a:pt x="757" y="225"/>
                  <a:pt x="758" y="226"/>
                </a:cubicBezTo>
                <a:cubicBezTo>
                  <a:pt x="757" y="224"/>
                  <a:pt x="759" y="226"/>
                  <a:pt x="758" y="224"/>
                </a:cubicBezTo>
                <a:close/>
                <a:moveTo>
                  <a:pt x="768" y="283"/>
                </a:moveTo>
                <a:cubicBezTo>
                  <a:pt x="768" y="281"/>
                  <a:pt x="767" y="282"/>
                  <a:pt x="766" y="281"/>
                </a:cubicBezTo>
                <a:cubicBezTo>
                  <a:pt x="766" y="282"/>
                  <a:pt x="767" y="283"/>
                  <a:pt x="768" y="283"/>
                </a:cubicBezTo>
                <a:close/>
                <a:moveTo>
                  <a:pt x="768" y="279"/>
                </a:moveTo>
                <a:cubicBezTo>
                  <a:pt x="767" y="279"/>
                  <a:pt x="766" y="278"/>
                  <a:pt x="766" y="277"/>
                </a:cubicBezTo>
                <a:cubicBezTo>
                  <a:pt x="766" y="277"/>
                  <a:pt x="766" y="278"/>
                  <a:pt x="766" y="279"/>
                </a:cubicBezTo>
                <a:cubicBezTo>
                  <a:pt x="766" y="278"/>
                  <a:pt x="767" y="279"/>
                  <a:pt x="768" y="281"/>
                </a:cubicBezTo>
                <a:cubicBezTo>
                  <a:pt x="768" y="280"/>
                  <a:pt x="768" y="280"/>
                  <a:pt x="767" y="280"/>
                </a:cubicBezTo>
                <a:cubicBezTo>
                  <a:pt x="767" y="279"/>
                  <a:pt x="768" y="280"/>
                  <a:pt x="768" y="279"/>
                </a:cubicBezTo>
                <a:close/>
                <a:moveTo>
                  <a:pt x="771" y="260"/>
                </a:moveTo>
                <a:cubicBezTo>
                  <a:pt x="771" y="260"/>
                  <a:pt x="772" y="261"/>
                  <a:pt x="772" y="262"/>
                </a:cubicBezTo>
                <a:cubicBezTo>
                  <a:pt x="772" y="262"/>
                  <a:pt x="772" y="260"/>
                  <a:pt x="771" y="260"/>
                </a:cubicBezTo>
                <a:close/>
                <a:moveTo>
                  <a:pt x="775" y="271"/>
                </a:moveTo>
                <a:cubicBezTo>
                  <a:pt x="775" y="269"/>
                  <a:pt x="774" y="268"/>
                  <a:pt x="773" y="266"/>
                </a:cubicBezTo>
                <a:cubicBezTo>
                  <a:pt x="773" y="268"/>
                  <a:pt x="774" y="269"/>
                  <a:pt x="775" y="271"/>
                </a:cubicBezTo>
                <a:close/>
                <a:moveTo>
                  <a:pt x="777" y="277"/>
                </a:moveTo>
                <a:cubicBezTo>
                  <a:pt x="777" y="276"/>
                  <a:pt x="777" y="275"/>
                  <a:pt x="776" y="275"/>
                </a:cubicBezTo>
                <a:cubicBezTo>
                  <a:pt x="776" y="276"/>
                  <a:pt x="777" y="276"/>
                  <a:pt x="777" y="277"/>
                </a:cubicBezTo>
                <a:close/>
                <a:moveTo>
                  <a:pt x="779" y="276"/>
                </a:moveTo>
                <a:cubicBezTo>
                  <a:pt x="778" y="276"/>
                  <a:pt x="780" y="279"/>
                  <a:pt x="780" y="277"/>
                </a:cubicBezTo>
                <a:cubicBezTo>
                  <a:pt x="779" y="277"/>
                  <a:pt x="779" y="277"/>
                  <a:pt x="779" y="276"/>
                </a:cubicBezTo>
                <a:cubicBezTo>
                  <a:pt x="779" y="276"/>
                  <a:pt x="779" y="276"/>
                  <a:pt x="779" y="276"/>
                </a:cubicBezTo>
                <a:close/>
                <a:moveTo>
                  <a:pt x="782" y="283"/>
                </a:moveTo>
                <a:cubicBezTo>
                  <a:pt x="782" y="284"/>
                  <a:pt x="781" y="285"/>
                  <a:pt x="780" y="284"/>
                </a:cubicBezTo>
                <a:cubicBezTo>
                  <a:pt x="781" y="283"/>
                  <a:pt x="781" y="283"/>
                  <a:pt x="781" y="281"/>
                </a:cubicBezTo>
                <a:cubicBezTo>
                  <a:pt x="780" y="281"/>
                  <a:pt x="780" y="280"/>
                  <a:pt x="780" y="279"/>
                </a:cubicBezTo>
                <a:cubicBezTo>
                  <a:pt x="779" y="278"/>
                  <a:pt x="778" y="277"/>
                  <a:pt x="777" y="275"/>
                </a:cubicBezTo>
                <a:cubicBezTo>
                  <a:pt x="777" y="276"/>
                  <a:pt x="778" y="277"/>
                  <a:pt x="778" y="278"/>
                </a:cubicBezTo>
                <a:cubicBezTo>
                  <a:pt x="778" y="279"/>
                  <a:pt x="778" y="277"/>
                  <a:pt x="777" y="278"/>
                </a:cubicBezTo>
                <a:cubicBezTo>
                  <a:pt x="778" y="280"/>
                  <a:pt x="780" y="282"/>
                  <a:pt x="780" y="285"/>
                </a:cubicBezTo>
                <a:cubicBezTo>
                  <a:pt x="781" y="286"/>
                  <a:pt x="783" y="286"/>
                  <a:pt x="782" y="283"/>
                </a:cubicBezTo>
                <a:close/>
                <a:moveTo>
                  <a:pt x="713" y="312"/>
                </a:moveTo>
                <a:cubicBezTo>
                  <a:pt x="713" y="312"/>
                  <a:pt x="713" y="312"/>
                  <a:pt x="713" y="313"/>
                </a:cubicBezTo>
                <a:cubicBezTo>
                  <a:pt x="713" y="313"/>
                  <a:pt x="713" y="313"/>
                  <a:pt x="713" y="313"/>
                </a:cubicBezTo>
                <a:cubicBezTo>
                  <a:pt x="713" y="312"/>
                  <a:pt x="713" y="312"/>
                  <a:pt x="713" y="312"/>
                </a:cubicBezTo>
                <a:close/>
                <a:moveTo>
                  <a:pt x="694" y="321"/>
                </a:moveTo>
                <a:cubicBezTo>
                  <a:pt x="694" y="321"/>
                  <a:pt x="694" y="321"/>
                  <a:pt x="694" y="321"/>
                </a:cubicBezTo>
                <a:cubicBezTo>
                  <a:pt x="694" y="322"/>
                  <a:pt x="694" y="321"/>
                  <a:pt x="694" y="321"/>
                </a:cubicBezTo>
                <a:close/>
                <a:moveTo>
                  <a:pt x="704" y="332"/>
                </a:moveTo>
                <a:cubicBezTo>
                  <a:pt x="704" y="332"/>
                  <a:pt x="703" y="332"/>
                  <a:pt x="703" y="332"/>
                </a:cubicBezTo>
                <a:cubicBezTo>
                  <a:pt x="703" y="332"/>
                  <a:pt x="703" y="332"/>
                  <a:pt x="703" y="333"/>
                </a:cubicBezTo>
                <a:cubicBezTo>
                  <a:pt x="703" y="333"/>
                  <a:pt x="703" y="332"/>
                  <a:pt x="704" y="332"/>
                </a:cubicBezTo>
                <a:close/>
                <a:moveTo>
                  <a:pt x="704" y="331"/>
                </a:moveTo>
                <a:cubicBezTo>
                  <a:pt x="704" y="331"/>
                  <a:pt x="704" y="331"/>
                  <a:pt x="704" y="331"/>
                </a:cubicBezTo>
                <a:cubicBezTo>
                  <a:pt x="704" y="330"/>
                  <a:pt x="703" y="331"/>
                  <a:pt x="703" y="330"/>
                </a:cubicBezTo>
                <a:cubicBezTo>
                  <a:pt x="702" y="330"/>
                  <a:pt x="701" y="331"/>
                  <a:pt x="702" y="332"/>
                </a:cubicBezTo>
                <a:cubicBezTo>
                  <a:pt x="702" y="331"/>
                  <a:pt x="702" y="331"/>
                  <a:pt x="702" y="331"/>
                </a:cubicBezTo>
                <a:cubicBezTo>
                  <a:pt x="702" y="331"/>
                  <a:pt x="702" y="331"/>
                  <a:pt x="702" y="332"/>
                </a:cubicBezTo>
                <a:cubicBezTo>
                  <a:pt x="703" y="332"/>
                  <a:pt x="703" y="331"/>
                  <a:pt x="703" y="332"/>
                </a:cubicBezTo>
                <a:cubicBezTo>
                  <a:pt x="703" y="332"/>
                  <a:pt x="704" y="332"/>
                  <a:pt x="704" y="332"/>
                </a:cubicBezTo>
                <a:cubicBezTo>
                  <a:pt x="704" y="331"/>
                  <a:pt x="704" y="331"/>
                  <a:pt x="704" y="331"/>
                </a:cubicBezTo>
                <a:close/>
                <a:moveTo>
                  <a:pt x="705" y="331"/>
                </a:moveTo>
                <a:cubicBezTo>
                  <a:pt x="705" y="331"/>
                  <a:pt x="705" y="331"/>
                  <a:pt x="704" y="331"/>
                </a:cubicBezTo>
                <a:cubicBezTo>
                  <a:pt x="704" y="331"/>
                  <a:pt x="704" y="331"/>
                  <a:pt x="705" y="331"/>
                </a:cubicBezTo>
                <a:close/>
                <a:moveTo>
                  <a:pt x="707" y="332"/>
                </a:moveTo>
                <a:cubicBezTo>
                  <a:pt x="706" y="332"/>
                  <a:pt x="706" y="332"/>
                  <a:pt x="705" y="332"/>
                </a:cubicBezTo>
                <a:cubicBezTo>
                  <a:pt x="706" y="332"/>
                  <a:pt x="706" y="332"/>
                  <a:pt x="707" y="332"/>
                </a:cubicBezTo>
                <a:close/>
                <a:moveTo>
                  <a:pt x="708" y="333"/>
                </a:moveTo>
                <a:cubicBezTo>
                  <a:pt x="708" y="333"/>
                  <a:pt x="707" y="333"/>
                  <a:pt x="707" y="333"/>
                </a:cubicBezTo>
                <a:cubicBezTo>
                  <a:pt x="707" y="333"/>
                  <a:pt x="707" y="334"/>
                  <a:pt x="708" y="333"/>
                </a:cubicBezTo>
                <a:close/>
                <a:moveTo>
                  <a:pt x="710" y="321"/>
                </a:moveTo>
                <a:cubicBezTo>
                  <a:pt x="710" y="322"/>
                  <a:pt x="710" y="321"/>
                  <a:pt x="710" y="321"/>
                </a:cubicBezTo>
                <a:cubicBezTo>
                  <a:pt x="710" y="321"/>
                  <a:pt x="710" y="321"/>
                  <a:pt x="710" y="321"/>
                </a:cubicBezTo>
                <a:close/>
                <a:moveTo>
                  <a:pt x="710" y="322"/>
                </a:move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09" y="322"/>
                  <a:pt x="709" y="323"/>
                </a:cubicBezTo>
                <a:cubicBezTo>
                  <a:pt x="710" y="323"/>
                  <a:pt x="710" y="322"/>
                  <a:pt x="710" y="322"/>
                </a:cubicBezTo>
                <a:cubicBezTo>
                  <a:pt x="711" y="322"/>
                  <a:pt x="711" y="322"/>
                  <a:pt x="710" y="322"/>
                </a:cubicBezTo>
                <a:close/>
                <a:moveTo>
                  <a:pt x="714" y="340"/>
                </a:moveTo>
                <a:cubicBezTo>
                  <a:pt x="715" y="339"/>
                  <a:pt x="714" y="339"/>
                  <a:pt x="714" y="339"/>
                </a:cubicBezTo>
                <a:cubicBezTo>
                  <a:pt x="714" y="340"/>
                  <a:pt x="713" y="340"/>
                  <a:pt x="713" y="341"/>
                </a:cubicBezTo>
                <a:cubicBezTo>
                  <a:pt x="713" y="341"/>
                  <a:pt x="713" y="341"/>
                  <a:pt x="714" y="341"/>
                </a:cubicBezTo>
                <a:cubicBezTo>
                  <a:pt x="714" y="340"/>
                  <a:pt x="714" y="339"/>
                  <a:pt x="714" y="340"/>
                </a:cubicBezTo>
                <a:close/>
                <a:moveTo>
                  <a:pt x="720" y="316"/>
                </a:moveTo>
                <a:cubicBezTo>
                  <a:pt x="720" y="316"/>
                  <a:pt x="720" y="316"/>
                  <a:pt x="720" y="316"/>
                </a:cubicBezTo>
                <a:cubicBezTo>
                  <a:pt x="719" y="316"/>
                  <a:pt x="718" y="316"/>
                  <a:pt x="717" y="316"/>
                </a:cubicBezTo>
                <a:cubicBezTo>
                  <a:pt x="718" y="317"/>
                  <a:pt x="719" y="316"/>
                  <a:pt x="720" y="316"/>
                </a:cubicBezTo>
                <a:close/>
                <a:moveTo>
                  <a:pt x="721" y="341"/>
                </a:moveTo>
                <a:cubicBezTo>
                  <a:pt x="721" y="341"/>
                  <a:pt x="720" y="341"/>
                  <a:pt x="720" y="341"/>
                </a:cubicBezTo>
                <a:cubicBezTo>
                  <a:pt x="720" y="341"/>
                  <a:pt x="721" y="341"/>
                  <a:pt x="721" y="341"/>
                </a:cubicBezTo>
                <a:close/>
                <a:moveTo>
                  <a:pt x="722" y="317"/>
                </a:moveTo>
                <a:cubicBezTo>
                  <a:pt x="721" y="316"/>
                  <a:pt x="721" y="316"/>
                  <a:pt x="720" y="316"/>
                </a:cubicBezTo>
                <a:cubicBezTo>
                  <a:pt x="720" y="316"/>
                  <a:pt x="720" y="317"/>
                  <a:pt x="720" y="317"/>
                </a:cubicBezTo>
                <a:cubicBezTo>
                  <a:pt x="721" y="317"/>
                  <a:pt x="721" y="317"/>
                  <a:pt x="722" y="317"/>
                </a:cubicBezTo>
                <a:close/>
                <a:moveTo>
                  <a:pt x="724" y="317"/>
                </a:moveTo>
                <a:cubicBezTo>
                  <a:pt x="724" y="318"/>
                  <a:pt x="723" y="317"/>
                  <a:pt x="723" y="317"/>
                </a:cubicBezTo>
                <a:cubicBezTo>
                  <a:pt x="722" y="317"/>
                  <a:pt x="722" y="318"/>
                  <a:pt x="722" y="318"/>
                </a:cubicBezTo>
                <a:cubicBezTo>
                  <a:pt x="723" y="318"/>
                  <a:pt x="724" y="318"/>
                  <a:pt x="724" y="318"/>
                </a:cubicBezTo>
                <a:cubicBezTo>
                  <a:pt x="724" y="318"/>
                  <a:pt x="724" y="318"/>
                  <a:pt x="724" y="317"/>
                </a:cubicBezTo>
                <a:close/>
                <a:moveTo>
                  <a:pt x="734" y="348"/>
                </a:moveTo>
                <a:cubicBezTo>
                  <a:pt x="733" y="348"/>
                  <a:pt x="733" y="348"/>
                  <a:pt x="733" y="348"/>
                </a:cubicBezTo>
                <a:cubicBezTo>
                  <a:pt x="733" y="348"/>
                  <a:pt x="733" y="348"/>
                  <a:pt x="734" y="348"/>
                </a:cubicBezTo>
                <a:close/>
                <a:moveTo>
                  <a:pt x="735" y="348"/>
                </a:moveTo>
                <a:cubicBezTo>
                  <a:pt x="735" y="348"/>
                  <a:pt x="734" y="348"/>
                  <a:pt x="734" y="348"/>
                </a:cubicBezTo>
                <a:cubicBezTo>
                  <a:pt x="734" y="348"/>
                  <a:pt x="734" y="349"/>
                  <a:pt x="735" y="348"/>
                </a:cubicBezTo>
                <a:close/>
                <a:moveTo>
                  <a:pt x="736" y="349"/>
                </a:moveTo>
                <a:cubicBezTo>
                  <a:pt x="736" y="348"/>
                  <a:pt x="735" y="349"/>
                  <a:pt x="735" y="348"/>
                </a:cubicBezTo>
                <a:cubicBezTo>
                  <a:pt x="735" y="349"/>
                  <a:pt x="735" y="349"/>
                  <a:pt x="736" y="349"/>
                </a:cubicBezTo>
                <a:close/>
                <a:moveTo>
                  <a:pt x="748" y="356"/>
                </a:moveTo>
                <a:cubicBezTo>
                  <a:pt x="748" y="356"/>
                  <a:pt x="748" y="355"/>
                  <a:pt x="748" y="355"/>
                </a:cubicBezTo>
                <a:cubicBezTo>
                  <a:pt x="748" y="356"/>
                  <a:pt x="748" y="356"/>
                  <a:pt x="748" y="356"/>
                </a:cubicBezTo>
                <a:close/>
                <a:moveTo>
                  <a:pt x="756" y="318"/>
                </a:moveTo>
                <a:cubicBezTo>
                  <a:pt x="756" y="319"/>
                  <a:pt x="756" y="319"/>
                  <a:pt x="756" y="319"/>
                </a:cubicBezTo>
                <a:cubicBezTo>
                  <a:pt x="756" y="318"/>
                  <a:pt x="756" y="318"/>
                  <a:pt x="756" y="318"/>
                </a:cubicBezTo>
                <a:cubicBezTo>
                  <a:pt x="756" y="318"/>
                  <a:pt x="756" y="318"/>
                  <a:pt x="756" y="318"/>
                </a:cubicBezTo>
                <a:close/>
                <a:moveTo>
                  <a:pt x="756" y="360"/>
                </a:moveTo>
                <a:cubicBezTo>
                  <a:pt x="756" y="360"/>
                  <a:pt x="756" y="360"/>
                  <a:pt x="756" y="360"/>
                </a:cubicBezTo>
                <a:cubicBezTo>
                  <a:pt x="755" y="360"/>
                  <a:pt x="756" y="360"/>
                  <a:pt x="756" y="360"/>
                </a:cubicBezTo>
                <a:close/>
                <a:moveTo>
                  <a:pt x="757" y="361"/>
                </a:moveTo>
                <a:cubicBezTo>
                  <a:pt x="757" y="361"/>
                  <a:pt x="756" y="361"/>
                  <a:pt x="756" y="361"/>
                </a:cubicBezTo>
                <a:cubicBezTo>
                  <a:pt x="756" y="361"/>
                  <a:pt x="756" y="361"/>
                  <a:pt x="757" y="361"/>
                </a:cubicBezTo>
                <a:cubicBezTo>
                  <a:pt x="757" y="361"/>
                  <a:pt x="757" y="361"/>
                  <a:pt x="757" y="361"/>
                </a:cubicBezTo>
                <a:close/>
                <a:moveTo>
                  <a:pt x="757" y="318"/>
                </a:moveTo>
                <a:cubicBezTo>
                  <a:pt x="757" y="318"/>
                  <a:pt x="757" y="318"/>
                  <a:pt x="757" y="318"/>
                </a:cubicBezTo>
                <a:cubicBezTo>
                  <a:pt x="757" y="318"/>
                  <a:pt x="756" y="318"/>
                  <a:pt x="756" y="319"/>
                </a:cubicBezTo>
                <a:cubicBezTo>
                  <a:pt x="757" y="318"/>
                  <a:pt x="757" y="319"/>
                  <a:pt x="757" y="318"/>
                </a:cubicBezTo>
                <a:close/>
                <a:moveTo>
                  <a:pt x="758" y="319"/>
                </a:moveTo>
                <a:cubicBezTo>
                  <a:pt x="758" y="319"/>
                  <a:pt x="758" y="319"/>
                  <a:pt x="758" y="318"/>
                </a:cubicBezTo>
                <a:cubicBezTo>
                  <a:pt x="757" y="319"/>
                  <a:pt x="758" y="319"/>
                  <a:pt x="757" y="319"/>
                </a:cubicBezTo>
                <a:cubicBezTo>
                  <a:pt x="757" y="320"/>
                  <a:pt x="758" y="319"/>
                  <a:pt x="758" y="319"/>
                </a:cubicBezTo>
                <a:close/>
                <a:moveTo>
                  <a:pt x="759" y="319"/>
                </a:moveTo>
                <a:cubicBezTo>
                  <a:pt x="759" y="319"/>
                  <a:pt x="760" y="319"/>
                  <a:pt x="760" y="319"/>
                </a:cubicBezTo>
                <a:cubicBezTo>
                  <a:pt x="759" y="318"/>
                  <a:pt x="759" y="319"/>
                  <a:pt x="759" y="319"/>
                </a:cubicBezTo>
                <a:cubicBezTo>
                  <a:pt x="759" y="319"/>
                  <a:pt x="759" y="319"/>
                  <a:pt x="759" y="319"/>
                </a:cubicBezTo>
                <a:cubicBezTo>
                  <a:pt x="758" y="319"/>
                  <a:pt x="758" y="319"/>
                  <a:pt x="758" y="320"/>
                </a:cubicBezTo>
                <a:cubicBezTo>
                  <a:pt x="758" y="320"/>
                  <a:pt x="759" y="319"/>
                  <a:pt x="759" y="319"/>
                </a:cubicBezTo>
                <a:close/>
                <a:moveTo>
                  <a:pt x="765" y="366"/>
                </a:moveTo>
                <a:cubicBezTo>
                  <a:pt x="765" y="367"/>
                  <a:pt x="766" y="367"/>
                  <a:pt x="766" y="367"/>
                </a:cubicBezTo>
                <a:cubicBezTo>
                  <a:pt x="766" y="367"/>
                  <a:pt x="765" y="367"/>
                  <a:pt x="765" y="366"/>
                </a:cubicBezTo>
                <a:close/>
                <a:moveTo>
                  <a:pt x="769" y="369"/>
                </a:moveTo>
                <a:cubicBezTo>
                  <a:pt x="769" y="369"/>
                  <a:pt x="769" y="369"/>
                  <a:pt x="769" y="369"/>
                </a:cubicBezTo>
                <a:cubicBezTo>
                  <a:pt x="769" y="368"/>
                  <a:pt x="768" y="368"/>
                  <a:pt x="768" y="368"/>
                </a:cubicBezTo>
                <a:cubicBezTo>
                  <a:pt x="768" y="369"/>
                  <a:pt x="768" y="369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lose/>
                <a:moveTo>
                  <a:pt x="774" y="372"/>
                </a:moveTo>
                <a:cubicBezTo>
                  <a:pt x="773" y="373"/>
                  <a:pt x="774" y="373"/>
                  <a:pt x="774" y="374"/>
                </a:cubicBezTo>
                <a:cubicBezTo>
                  <a:pt x="774" y="373"/>
                  <a:pt x="774" y="373"/>
                  <a:pt x="774" y="372"/>
                </a:cubicBezTo>
                <a:close/>
                <a:moveTo>
                  <a:pt x="792" y="333"/>
                </a:moveTo>
                <a:cubicBezTo>
                  <a:pt x="792" y="333"/>
                  <a:pt x="792" y="333"/>
                  <a:pt x="792" y="333"/>
                </a:cubicBezTo>
                <a:cubicBezTo>
                  <a:pt x="793" y="333"/>
                  <a:pt x="793" y="333"/>
                  <a:pt x="793" y="333"/>
                </a:cubicBezTo>
                <a:cubicBezTo>
                  <a:pt x="792" y="333"/>
                  <a:pt x="792" y="333"/>
                  <a:pt x="792" y="333"/>
                </a:cubicBezTo>
                <a:close/>
                <a:moveTo>
                  <a:pt x="791" y="317"/>
                </a:moveTo>
                <a:cubicBezTo>
                  <a:pt x="791" y="317"/>
                  <a:pt x="792" y="317"/>
                  <a:pt x="792" y="317"/>
                </a:cubicBezTo>
                <a:cubicBezTo>
                  <a:pt x="792" y="317"/>
                  <a:pt x="792" y="316"/>
                  <a:pt x="792" y="316"/>
                </a:cubicBezTo>
                <a:cubicBezTo>
                  <a:pt x="792" y="316"/>
                  <a:pt x="792" y="316"/>
                  <a:pt x="791" y="316"/>
                </a:cubicBezTo>
                <a:lnTo>
                  <a:pt x="791" y="317"/>
                </a:lnTo>
                <a:close/>
                <a:moveTo>
                  <a:pt x="790" y="335"/>
                </a:moveTo>
                <a:cubicBezTo>
                  <a:pt x="791" y="335"/>
                  <a:pt x="791" y="335"/>
                  <a:pt x="790" y="335"/>
                </a:cubicBezTo>
                <a:cubicBezTo>
                  <a:pt x="790" y="334"/>
                  <a:pt x="790" y="334"/>
                  <a:pt x="790" y="334"/>
                </a:cubicBezTo>
                <a:cubicBezTo>
                  <a:pt x="790" y="335"/>
                  <a:pt x="791" y="335"/>
                  <a:pt x="790" y="335"/>
                </a:cubicBezTo>
                <a:close/>
                <a:moveTo>
                  <a:pt x="789" y="340"/>
                </a:moveTo>
                <a:cubicBezTo>
                  <a:pt x="789" y="339"/>
                  <a:pt x="789" y="340"/>
                  <a:pt x="789" y="339"/>
                </a:cubicBezTo>
                <a:cubicBezTo>
                  <a:pt x="788" y="338"/>
                  <a:pt x="788" y="339"/>
                  <a:pt x="788" y="338"/>
                </a:cubicBezTo>
                <a:cubicBezTo>
                  <a:pt x="788" y="339"/>
                  <a:pt x="789" y="339"/>
                  <a:pt x="789" y="340"/>
                </a:cubicBezTo>
                <a:cubicBezTo>
                  <a:pt x="789" y="340"/>
                  <a:pt x="789" y="339"/>
                  <a:pt x="789" y="340"/>
                </a:cubicBezTo>
                <a:close/>
                <a:moveTo>
                  <a:pt x="789" y="339"/>
                </a:move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39"/>
                  <a:pt x="789" y="339"/>
                </a:cubicBezTo>
                <a:close/>
                <a:moveTo>
                  <a:pt x="789" y="339"/>
                </a:moveTo>
                <a:cubicBezTo>
                  <a:pt x="789" y="340"/>
                  <a:pt x="789" y="340"/>
                  <a:pt x="789" y="340"/>
                </a:cubicBezTo>
                <a:cubicBezTo>
                  <a:pt x="789" y="341"/>
                  <a:pt x="789" y="339"/>
                  <a:pt x="789" y="339"/>
                </a:cubicBezTo>
                <a:close/>
                <a:moveTo>
                  <a:pt x="790" y="340"/>
                </a:moveTo>
                <a:cubicBezTo>
                  <a:pt x="790" y="340"/>
                  <a:pt x="789" y="339"/>
                  <a:pt x="789" y="339"/>
                </a:cubicBez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40"/>
                  <a:pt x="789" y="340"/>
                </a:cubicBezTo>
                <a:cubicBezTo>
                  <a:pt x="789" y="340"/>
                  <a:pt x="789" y="339"/>
                  <a:pt x="789" y="339"/>
                </a:cubicBezTo>
                <a:cubicBezTo>
                  <a:pt x="789" y="339"/>
                  <a:pt x="789" y="340"/>
                  <a:pt x="789" y="340"/>
                </a:cubicBezTo>
                <a:cubicBezTo>
                  <a:pt x="789" y="340"/>
                  <a:pt x="789" y="340"/>
                  <a:pt x="790" y="340"/>
                </a:cubicBezTo>
                <a:close/>
                <a:moveTo>
                  <a:pt x="790" y="334"/>
                </a:moveTo>
                <a:cubicBezTo>
                  <a:pt x="790" y="334"/>
                  <a:pt x="790" y="336"/>
                  <a:pt x="790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0" y="335"/>
                  <a:pt x="790" y="335"/>
                  <a:pt x="790" y="335"/>
                </a:cubicBezTo>
                <a:cubicBezTo>
                  <a:pt x="790" y="335"/>
                  <a:pt x="790" y="335"/>
                  <a:pt x="790" y="334"/>
                </a:cubicBezTo>
                <a:close/>
                <a:moveTo>
                  <a:pt x="790" y="336"/>
                </a:moveTo>
                <a:cubicBezTo>
                  <a:pt x="791" y="336"/>
                  <a:pt x="791" y="336"/>
                  <a:pt x="790" y="336"/>
                </a:cubicBezTo>
                <a:cubicBezTo>
                  <a:pt x="790" y="335"/>
                  <a:pt x="790" y="336"/>
                  <a:pt x="790" y="336"/>
                </a:cubicBezTo>
                <a:close/>
                <a:moveTo>
                  <a:pt x="790" y="339"/>
                </a:moveTo>
                <a:cubicBezTo>
                  <a:pt x="790" y="339"/>
                  <a:pt x="790" y="339"/>
                  <a:pt x="790" y="339"/>
                </a:cubicBezTo>
                <a:cubicBezTo>
                  <a:pt x="790" y="339"/>
                  <a:pt x="790" y="340"/>
                  <a:pt x="790" y="339"/>
                </a:cubicBezTo>
                <a:close/>
                <a:moveTo>
                  <a:pt x="790" y="340"/>
                </a:moveTo>
                <a:cubicBezTo>
                  <a:pt x="790" y="339"/>
                  <a:pt x="790" y="340"/>
                  <a:pt x="790" y="339"/>
                </a:cubicBezTo>
                <a:cubicBezTo>
                  <a:pt x="790" y="340"/>
                  <a:pt x="790" y="340"/>
                  <a:pt x="790" y="340"/>
                </a:cubicBezTo>
                <a:cubicBezTo>
                  <a:pt x="791" y="341"/>
                  <a:pt x="790" y="340"/>
                  <a:pt x="790" y="340"/>
                </a:cubicBezTo>
                <a:close/>
                <a:moveTo>
                  <a:pt x="791" y="339"/>
                </a:moveTo>
                <a:cubicBezTo>
                  <a:pt x="790" y="338"/>
                  <a:pt x="791" y="339"/>
                  <a:pt x="791" y="339"/>
                </a:cubicBezTo>
                <a:cubicBezTo>
                  <a:pt x="791" y="340"/>
                  <a:pt x="791" y="339"/>
                  <a:pt x="791" y="339"/>
                </a:cubicBezTo>
                <a:close/>
                <a:moveTo>
                  <a:pt x="792" y="336"/>
                </a:moveTo>
                <a:cubicBezTo>
                  <a:pt x="791" y="336"/>
                  <a:pt x="791" y="335"/>
                  <a:pt x="791" y="335"/>
                </a:cubicBezTo>
                <a:cubicBezTo>
                  <a:pt x="791" y="335"/>
                  <a:pt x="791" y="335"/>
                  <a:pt x="791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7"/>
                  <a:pt x="791" y="336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6"/>
                  <a:pt x="791" y="337"/>
                </a:cubicBezTo>
                <a:cubicBezTo>
                  <a:pt x="790" y="336"/>
                  <a:pt x="791" y="339"/>
                  <a:pt x="790" y="338"/>
                </a:cubicBezTo>
                <a:cubicBezTo>
                  <a:pt x="791" y="339"/>
                  <a:pt x="791" y="339"/>
                  <a:pt x="791" y="339"/>
                </a:cubicBezTo>
                <a:cubicBezTo>
                  <a:pt x="791" y="338"/>
                  <a:pt x="791" y="337"/>
                  <a:pt x="792" y="336"/>
                </a:cubicBezTo>
                <a:close/>
                <a:moveTo>
                  <a:pt x="799" y="392"/>
                </a:moveTo>
                <a:cubicBezTo>
                  <a:pt x="799" y="392"/>
                  <a:pt x="798" y="391"/>
                  <a:pt x="798" y="391"/>
                </a:cubicBezTo>
                <a:cubicBezTo>
                  <a:pt x="799" y="392"/>
                  <a:pt x="799" y="392"/>
                  <a:pt x="799" y="392"/>
                </a:cubicBezTo>
                <a:close/>
                <a:moveTo>
                  <a:pt x="811" y="399"/>
                </a:moveTo>
                <a:cubicBezTo>
                  <a:pt x="811" y="399"/>
                  <a:pt x="811" y="398"/>
                  <a:pt x="811" y="399"/>
                </a:cubicBezTo>
                <a:cubicBezTo>
                  <a:pt x="812" y="399"/>
                  <a:pt x="811" y="398"/>
                  <a:pt x="811" y="398"/>
                </a:cubicBezTo>
                <a:cubicBezTo>
                  <a:pt x="811" y="398"/>
                  <a:pt x="811" y="398"/>
                  <a:pt x="811" y="399"/>
                </a:cubicBezTo>
                <a:close/>
                <a:moveTo>
                  <a:pt x="813" y="389"/>
                </a:moveTo>
                <a:cubicBezTo>
                  <a:pt x="813" y="388"/>
                  <a:pt x="813" y="387"/>
                  <a:pt x="813" y="387"/>
                </a:cubicBezTo>
                <a:cubicBezTo>
                  <a:pt x="812" y="386"/>
                  <a:pt x="812" y="387"/>
                  <a:pt x="812" y="388"/>
                </a:cubicBezTo>
                <a:cubicBezTo>
                  <a:pt x="812" y="388"/>
                  <a:pt x="813" y="389"/>
                  <a:pt x="813" y="389"/>
                </a:cubicBezTo>
                <a:close/>
                <a:moveTo>
                  <a:pt x="814" y="386"/>
                </a:moveTo>
                <a:cubicBezTo>
                  <a:pt x="814" y="385"/>
                  <a:pt x="815" y="385"/>
                  <a:pt x="815" y="383"/>
                </a:cubicBezTo>
                <a:cubicBezTo>
                  <a:pt x="814" y="384"/>
                  <a:pt x="814" y="384"/>
                  <a:pt x="814" y="386"/>
                </a:cubicBezTo>
                <a:close/>
                <a:moveTo>
                  <a:pt x="815" y="385"/>
                </a:moveTo>
                <a:cubicBezTo>
                  <a:pt x="815" y="386"/>
                  <a:pt x="814" y="387"/>
                  <a:pt x="815" y="388"/>
                </a:cubicBezTo>
                <a:cubicBezTo>
                  <a:pt x="815" y="388"/>
                  <a:pt x="815" y="387"/>
                  <a:pt x="815" y="385"/>
                </a:cubicBezTo>
                <a:close/>
                <a:moveTo>
                  <a:pt x="815" y="383"/>
                </a:moveTo>
                <a:cubicBezTo>
                  <a:pt x="815" y="383"/>
                  <a:pt x="815" y="383"/>
                  <a:pt x="815" y="382"/>
                </a:cubicBezTo>
                <a:cubicBezTo>
                  <a:pt x="815" y="382"/>
                  <a:pt x="815" y="383"/>
                  <a:pt x="814" y="383"/>
                </a:cubicBezTo>
                <a:cubicBezTo>
                  <a:pt x="815" y="383"/>
                  <a:pt x="815" y="384"/>
                  <a:pt x="815" y="384"/>
                </a:cubicBezTo>
                <a:cubicBezTo>
                  <a:pt x="815" y="383"/>
                  <a:pt x="815" y="383"/>
                  <a:pt x="815" y="383"/>
                </a:cubicBezTo>
                <a:close/>
                <a:moveTo>
                  <a:pt x="816" y="383"/>
                </a:moveTo>
                <a:cubicBezTo>
                  <a:pt x="815" y="382"/>
                  <a:pt x="815" y="383"/>
                  <a:pt x="815" y="384"/>
                </a:cubicBezTo>
                <a:cubicBezTo>
                  <a:pt x="815" y="384"/>
                  <a:pt x="816" y="383"/>
                  <a:pt x="816" y="383"/>
                </a:cubicBezTo>
                <a:close/>
                <a:moveTo>
                  <a:pt x="816" y="326"/>
                </a:moveTo>
                <a:cubicBezTo>
                  <a:pt x="816" y="326"/>
                  <a:pt x="816" y="326"/>
                  <a:pt x="817" y="326"/>
                </a:cubicBezTo>
                <a:cubicBezTo>
                  <a:pt x="816" y="325"/>
                  <a:pt x="816" y="325"/>
                  <a:pt x="816" y="325"/>
                </a:cubicBezTo>
                <a:cubicBezTo>
                  <a:pt x="815" y="325"/>
                  <a:pt x="816" y="326"/>
                  <a:pt x="816" y="326"/>
                </a:cubicBezTo>
                <a:close/>
                <a:moveTo>
                  <a:pt x="817" y="382"/>
                </a:moveTo>
                <a:cubicBezTo>
                  <a:pt x="816" y="381"/>
                  <a:pt x="816" y="381"/>
                  <a:pt x="816" y="381"/>
                </a:cubicBezTo>
                <a:cubicBezTo>
                  <a:pt x="816" y="382"/>
                  <a:pt x="816" y="382"/>
                  <a:pt x="816" y="382"/>
                </a:cubicBezTo>
                <a:cubicBezTo>
                  <a:pt x="816" y="382"/>
                  <a:pt x="816" y="382"/>
                  <a:pt x="816" y="383"/>
                </a:cubicBezTo>
                <a:cubicBezTo>
                  <a:pt x="817" y="383"/>
                  <a:pt x="817" y="382"/>
                  <a:pt x="817" y="382"/>
                </a:cubicBezTo>
                <a:close/>
                <a:moveTo>
                  <a:pt x="817" y="378"/>
                </a:moveTo>
                <a:cubicBezTo>
                  <a:pt x="816" y="377"/>
                  <a:pt x="816" y="378"/>
                  <a:pt x="816" y="379"/>
                </a:cubicBezTo>
                <a:cubicBezTo>
                  <a:pt x="817" y="378"/>
                  <a:pt x="817" y="378"/>
                  <a:pt x="817" y="378"/>
                </a:cubicBezTo>
                <a:close/>
                <a:moveTo>
                  <a:pt x="819" y="321"/>
                </a:moveTo>
                <a:cubicBezTo>
                  <a:pt x="819" y="321"/>
                  <a:pt x="819" y="321"/>
                  <a:pt x="819" y="321"/>
                </a:cubicBezTo>
                <a:cubicBezTo>
                  <a:pt x="819" y="321"/>
                  <a:pt x="819" y="321"/>
                  <a:pt x="818" y="320"/>
                </a:cubicBezTo>
                <a:cubicBezTo>
                  <a:pt x="818" y="320"/>
                  <a:pt x="818" y="321"/>
                  <a:pt x="819" y="321"/>
                </a:cubicBezTo>
                <a:close/>
                <a:moveTo>
                  <a:pt x="819" y="340"/>
                </a:moveTo>
                <a:cubicBezTo>
                  <a:pt x="819" y="339"/>
                  <a:pt x="819" y="339"/>
                  <a:pt x="819" y="339"/>
                </a:cubicBezTo>
                <a:cubicBezTo>
                  <a:pt x="818" y="339"/>
                  <a:pt x="819" y="339"/>
                  <a:pt x="819" y="340"/>
                </a:cubicBezTo>
                <a:close/>
                <a:moveTo>
                  <a:pt x="818" y="371"/>
                </a:moveTo>
                <a:cubicBezTo>
                  <a:pt x="818" y="371"/>
                  <a:pt x="818" y="372"/>
                  <a:pt x="818" y="372"/>
                </a:cubicBezTo>
                <a:cubicBezTo>
                  <a:pt x="818" y="372"/>
                  <a:pt x="818" y="373"/>
                  <a:pt x="819" y="373"/>
                </a:cubicBezTo>
                <a:cubicBezTo>
                  <a:pt x="819" y="372"/>
                  <a:pt x="818" y="372"/>
                  <a:pt x="818" y="371"/>
                </a:cubicBezTo>
                <a:close/>
                <a:moveTo>
                  <a:pt x="818" y="345"/>
                </a:moveTo>
                <a:cubicBezTo>
                  <a:pt x="818" y="345"/>
                  <a:pt x="818" y="344"/>
                  <a:pt x="818" y="344"/>
                </a:cubicBezTo>
                <a:cubicBezTo>
                  <a:pt x="817" y="343"/>
                  <a:pt x="817" y="345"/>
                  <a:pt x="818" y="345"/>
                </a:cubicBezTo>
                <a:close/>
                <a:moveTo>
                  <a:pt x="818" y="375"/>
                </a:moveTo>
                <a:cubicBezTo>
                  <a:pt x="818" y="375"/>
                  <a:pt x="818" y="374"/>
                  <a:pt x="819" y="374"/>
                </a:cubicBezTo>
                <a:cubicBezTo>
                  <a:pt x="819" y="373"/>
                  <a:pt x="818" y="373"/>
                  <a:pt x="818" y="373"/>
                </a:cubicBezTo>
                <a:cubicBezTo>
                  <a:pt x="818" y="373"/>
                  <a:pt x="817" y="374"/>
                  <a:pt x="818" y="375"/>
                </a:cubicBezTo>
                <a:cubicBezTo>
                  <a:pt x="818" y="375"/>
                  <a:pt x="818" y="375"/>
                  <a:pt x="818" y="375"/>
                </a:cubicBezTo>
                <a:close/>
                <a:moveTo>
                  <a:pt x="819" y="378"/>
                </a:moveTo>
                <a:cubicBezTo>
                  <a:pt x="818" y="377"/>
                  <a:pt x="818" y="377"/>
                  <a:pt x="818" y="376"/>
                </a:cubicBezTo>
                <a:cubicBezTo>
                  <a:pt x="818" y="376"/>
                  <a:pt x="818" y="376"/>
                  <a:pt x="818" y="376"/>
                </a:cubicBezTo>
                <a:cubicBezTo>
                  <a:pt x="818" y="376"/>
                  <a:pt x="818" y="377"/>
                  <a:pt x="818" y="377"/>
                </a:cubicBezTo>
                <a:cubicBezTo>
                  <a:pt x="818" y="377"/>
                  <a:pt x="818" y="377"/>
                  <a:pt x="818" y="377"/>
                </a:cubicBezTo>
                <a:cubicBezTo>
                  <a:pt x="818" y="378"/>
                  <a:pt x="818" y="378"/>
                  <a:pt x="818" y="378"/>
                </a:cubicBezTo>
                <a:cubicBezTo>
                  <a:pt x="818" y="378"/>
                  <a:pt x="818" y="378"/>
                  <a:pt x="818" y="377"/>
                </a:cubicBezTo>
                <a:cubicBezTo>
                  <a:pt x="818" y="377"/>
                  <a:pt x="818" y="378"/>
                  <a:pt x="819" y="378"/>
                </a:cubicBezTo>
                <a:close/>
                <a:moveTo>
                  <a:pt x="819" y="373"/>
                </a:moveTo>
                <a:cubicBezTo>
                  <a:pt x="819" y="373"/>
                  <a:pt x="819" y="374"/>
                  <a:pt x="819" y="375"/>
                </a:cubicBezTo>
                <a:cubicBezTo>
                  <a:pt x="819" y="375"/>
                  <a:pt x="819" y="375"/>
                  <a:pt x="819" y="374"/>
                </a:cubicBezTo>
                <a:cubicBezTo>
                  <a:pt x="819" y="374"/>
                  <a:pt x="819" y="374"/>
                  <a:pt x="819" y="375"/>
                </a:cubicBezTo>
                <a:cubicBezTo>
                  <a:pt x="819" y="374"/>
                  <a:pt x="819" y="374"/>
                  <a:pt x="819" y="373"/>
                </a:cubicBezTo>
                <a:close/>
                <a:moveTo>
                  <a:pt x="819" y="369"/>
                </a:moveTo>
                <a:cubicBezTo>
                  <a:pt x="819" y="370"/>
                  <a:pt x="819" y="371"/>
                  <a:pt x="819" y="371"/>
                </a:cubicBezTo>
                <a:cubicBezTo>
                  <a:pt x="819" y="371"/>
                  <a:pt x="819" y="371"/>
                  <a:pt x="820" y="371"/>
                </a:cubicBezTo>
                <a:cubicBezTo>
                  <a:pt x="820" y="371"/>
                  <a:pt x="820" y="372"/>
                  <a:pt x="819" y="372"/>
                </a:cubicBezTo>
                <a:cubicBezTo>
                  <a:pt x="820" y="373"/>
                  <a:pt x="820" y="371"/>
                  <a:pt x="820" y="371"/>
                </a:cubicBezTo>
                <a:cubicBezTo>
                  <a:pt x="820" y="370"/>
                  <a:pt x="819" y="370"/>
                  <a:pt x="819" y="369"/>
                </a:cubicBezTo>
                <a:close/>
                <a:moveTo>
                  <a:pt x="867" y="283"/>
                </a:moveTo>
                <a:cubicBezTo>
                  <a:pt x="867" y="283"/>
                  <a:pt x="868" y="284"/>
                  <a:pt x="868" y="283"/>
                </a:cubicBezTo>
                <a:cubicBezTo>
                  <a:pt x="868" y="283"/>
                  <a:pt x="868" y="283"/>
                  <a:pt x="868" y="283"/>
                </a:cubicBezTo>
                <a:cubicBezTo>
                  <a:pt x="868" y="283"/>
                  <a:pt x="868" y="283"/>
                  <a:pt x="868" y="282"/>
                </a:cubicBezTo>
                <a:cubicBezTo>
                  <a:pt x="867" y="283"/>
                  <a:pt x="867" y="283"/>
                  <a:pt x="867" y="283"/>
                </a:cubicBezTo>
                <a:close/>
                <a:moveTo>
                  <a:pt x="864" y="287"/>
                </a:moveTo>
                <a:cubicBezTo>
                  <a:pt x="864" y="288"/>
                  <a:pt x="864" y="287"/>
                  <a:pt x="864" y="287"/>
                </a:cubicBezTo>
                <a:cubicBezTo>
                  <a:pt x="864" y="287"/>
                  <a:pt x="864" y="287"/>
                  <a:pt x="864" y="287"/>
                </a:cubicBezTo>
                <a:close/>
                <a:moveTo>
                  <a:pt x="862" y="288"/>
                </a:moveTo>
                <a:cubicBezTo>
                  <a:pt x="863" y="288"/>
                  <a:pt x="863" y="288"/>
                  <a:pt x="863" y="288"/>
                </a:cubicBezTo>
                <a:cubicBezTo>
                  <a:pt x="863" y="288"/>
                  <a:pt x="863" y="288"/>
                  <a:pt x="862" y="288"/>
                </a:cubicBezTo>
                <a:close/>
                <a:moveTo>
                  <a:pt x="859" y="294"/>
                </a:moveTo>
                <a:cubicBezTo>
                  <a:pt x="859" y="294"/>
                  <a:pt x="859" y="294"/>
                  <a:pt x="859" y="294"/>
                </a:cubicBezTo>
                <a:cubicBezTo>
                  <a:pt x="859" y="294"/>
                  <a:pt x="858" y="294"/>
                  <a:pt x="858" y="294"/>
                </a:cubicBezTo>
                <a:cubicBezTo>
                  <a:pt x="859" y="294"/>
                  <a:pt x="859" y="294"/>
                  <a:pt x="859" y="294"/>
                </a:cubicBezTo>
                <a:close/>
                <a:moveTo>
                  <a:pt x="859" y="293"/>
                </a:moveTo>
                <a:cubicBezTo>
                  <a:pt x="859" y="293"/>
                  <a:pt x="859" y="294"/>
                  <a:pt x="859" y="294"/>
                </a:cubicBezTo>
                <a:cubicBezTo>
                  <a:pt x="860" y="294"/>
                  <a:pt x="859" y="293"/>
                  <a:pt x="860" y="293"/>
                </a:cubicBezTo>
                <a:cubicBezTo>
                  <a:pt x="859" y="293"/>
                  <a:pt x="859" y="293"/>
                  <a:pt x="859" y="293"/>
                </a:cubicBezTo>
                <a:close/>
                <a:moveTo>
                  <a:pt x="859" y="292"/>
                </a:moveTo>
                <a:cubicBezTo>
                  <a:pt x="859" y="292"/>
                  <a:pt x="859" y="292"/>
                  <a:pt x="859" y="291"/>
                </a:cubicBezTo>
                <a:cubicBezTo>
                  <a:pt x="858" y="291"/>
                  <a:pt x="858" y="292"/>
                  <a:pt x="859" y="292"/>
                </a:cubicBezTo>
                <a:close/>
                <a:moveTo>
                  <a:pt x="858" y="295"/>
                </a:moveTo>
                <a:cubicBezTo>
                  <a:pt x="858" y="295"/>
                  <a:pt x="859" y="295"/>
                  <a:pt x="858" y="294"/>
                </a:cubicBezTo>
                <a:cubicBezTo>
                  <a:pt x="858" y="294"/>
                  <a:pt x="858" y="295"/>
                  <a:pt x="858" y="295"/>
                </a:cubicBezTo>
                <a:close/>
                <a:moveTo>
                  <a:pt x="857" y="294"/>
                </a:moveTo>
                <a:cubicBezTo>
                  <a:pt x="857" y="294"/>
                  <a:pt x="857" y="294"/>
                  <a:pt x="857" y="294"/>
                </a:cubicBezTo>
                <a:cubicBezTo>
                  <a:pt x="858" y="294"/>
                  <a:pt x="858" y="294"/>
                  <a:pt x="858" y="294"/>
                </a:cubicBezTo>
                <a:cubicBezTo>
                  <a:pt x="858" y="293"/>
                  <a:pt x="858" y="294"/>
                  <a:pt x="858" y="294"/>
                </a:cubicBezTo>
                <a:cubicBezTo>
                  <a:pt x="857" y="294"/>
                  <a:pt x="857" y="293"/>
                  <a:pt x="857" y="293"/>
                </a:cubicBezTo>
                <a:cubicBezTo>
                  <a:pt x="857" y="293"/>
                  <a:pt x="857" y="294"/>
                  <a:pt x="857" y="294"/>
                </a:cubicBezTo>
                <a:close/>
                <a:moveTo>
                  <a:pt x="856" y="300"/>
                </a:moveTo>
                <a:cubicBezTo>
                  <a:pt x="857" y="300"/>
                  <a:pt x="857" y="299"/>
                  <a:pt x="857" y="299"/>
                </a:cubicBezTo>
                <a:cubicBezTo>
                  <a:pt x="856" y="299"/>
                  <a:pt x="856" y="299"/>
                  <a:pt x="856" y="300"/>
                </a:cubicBezTo>
                <a:close/>
                <a:moveTo>
                  <a:pt x="855" y="296"/>
                </a:moveTo>
                <a:cubicBezTo>
                  <a:pt x="855" y="296"/>
                  <a:pt x="855" y="296"/>
                  <a:pt x="856" y="296"/>
                </a:cubicBezTo>
                <a:cubicBezTo>
                  <a:pt x="856" y="297"/>
                  <a:pt x="855" y="296"/>
                  <a:pt x="855" y="297"/>
                </a:cubicBezTo>
                <a:cubicBezTo>
                  <a:pt x="855" y="297"/>
                  <a:pt x="856" y="297"/>
                  <a:pt x="855" y="297"/>
                </a:cubicBezTo>
                <a:cubicBezTo>
                  <a:pt x="856" y="297"/>
                  <a:pt x="856" y="296"/>
                  <a:pt x="856" y="296"/>
                </a:cubicBezTo>
                <a:cubicBezTo>
                  <a:pt x="855" y="295"/>
                  <a:pt x="855" y="296"/>
                  <a:pt x="855" y="296"/>
                </a:cubicBezTo>
                <a:close/>
                <a:moveTo>
                  <a:pt x="854" y="297"/>
                </a:moveTo>
                <a:cubicBezTo>
                  <a:pt x="854" y="298"/>
                  <a:pt x="855" y="298"/>
                  <a:pt x="855" y="298"/>
                </a:cubicBezTo>
                <a:cubicBezTo>
                  <a:pt x="855" y="298"/>
                  <a:pt x="855" y="298"/>
                  <a:pt x="855" y="297"/>
                </a:cubicBezTo>
                <a:cubicBezTo>
                  <a:pt x="855" y="297"/>
                  <a:pt x="854" y="297"/>
                  <a:pt x="854" y="297"/>
                </a:cubicBezTo>
                <a:close/>
                <a:moveTo>
                  <a:pt x="854" y="300"/>
                </a:moveTo>
                <a:cubicBezTo>
                  <a:pt x="854" y="300"/>
                  <a:pt x="853" y="300"/>
                  <a:pt x="853" y="301"/>
                </a:cubicBezTo>
                <a:cubicBezTo>
                  <a:pt x="854" y="301"/>
                  <a:pt x="853" y="300"/>
                  <a:pt x="854" y="300"/>
                </a:cubicBezTo>
                <a:cubicBezTo>
                  <a:pt x="854" y="300"/>
                  <a:pt x="854" y="301"/>
                  <a:pt x="854" y="301"/>
                </a:cubicBezTo>
                <a:cubicBezTo>
                  <a:pt x="854" y="300"/>
                  <a:pt x="854" y="300"/>
                  <a:pt x="854" y="300"/>
                </a:cubicBezTo>
                <a:close/>
                <a:moveTo>
                  <a:pt x="853" y="298"/>
                </a:moveTo>
                <a:cubicBezTo>
                  <a:pt x="853" y="298"/>
                  <a:pt x="854" y="298"/>
                  <a:pt x="853" y="298"/>
                </a:cubicBezTo>
                <a:cubicBezTo>
                  <a:pt x="853" y="298"/>
                  <a:pt x="852" y="298"/>
                  <a:pt x="853" y="298"/>
                </a:cubicBezTo>
                <a:close/>
                <a:moveTo>
                  <a:pt x="852" y="300"/>
                </a:moveTo>
                <a:cubicBezTo>
                  <a:pt x="852" y="300"/>
                  <a:pt x="852" y="299"/>
                  <a:pt x="852" y="299"/>
                </a:cubicBezTo>
                <a:cubicBezTo>
                  <a:pt x="851" y="299"/>
                  <a:pt x="852" y="300"/>
                  <a:pt x="852" y="300"/>
                </a:cubicBezTo>
                <a:close/>
                <a:moveTo>
                  <a:pt x="851" y="301"/>
                </a:moveTo>
                <a:cubicBezTo>
                  <a:pt x="851" y="302"/>
                  <a:pt x="852" y="302"/>
                  <a:pt x="852" y="302"/>
                </a:cubicBezTo>
                <a:cubicBezTo>
                  <a:pt x="852" y="302"/>
                  <a:pt x="852" y="301"/>
                  <a:pt x="851" y="301"/>
                </a:cubicBezTo>
                <a:close/>
                <a:moveTo>
                  <a:pt x="851" y="302"/>
                </a:moveTo>
                <a:cubicBezTo>
                  <a:pt x="852" y="303"/>
                  <a:pt x="851" y="303"/>
                  <a:pt x="851" y="303"/>
                </a:cubicBezTo>
                <a:cubicBezTo>
                  <a:pt x="851" y="303"/>
                  <a:pt x="851" y="303"/>
                  <a:pt x="852" y="303"/>
                </a:cubicBezTo>
                <a:cubicBezTo>
                  <a:pt x="851" y="303"/>
                  <a:pt x="852" y="303"/>
                  <a:pt x="852" y="302"/>
                </a:cubicBezTo>
                <a:cubicBezTo>
                  <a:pt x="851" y="302"/>
                  <a:pt x="852" y="303"/>
                  <a:pt x="851" y="302"/>
                </a:cubicBezTo>
                <a:close/>
                <a:moveTo>
                  <a:pt x="850" y="304"/>
                </a:moveTo>
                <a:cubicBezTo>
                  <a:pt x="851" y="305"/>
                  <a:pt x="851" y="304"/>
                  <a:pt x="851" y="303"/>
                </a:cubicBezTo>
                <a:cubicBezTo>
                  <a:pt x="850" y="303"/>
                  <a:pt x="850" y="304"/>
                  <a:pt x="850" y="304"/>
                </a:cubicBezTo>
                <a:close/>
                <a:moveTo>
                  <a:pt x="849" y="304"/>
                </a:moveTo>
                <a:cubicBezTo>
                  <a:pt x="849" y="304"/>
                  <a:pt x="850" y="304"/>
                  <a:pt x="850" y="304"/>
                </a:cubicBezTo>
                <a:cubicBezTo>
                  <a:pt x="850" y="304"/>
                  <a:pt x="850" y="304"/>
                  <a:pt x="850" y="303"/>
                </a:cubicBezTo>
                <a:cubicBezTo>
                  <a:pt x="849" y="303"/>
                  <a:pt x="849" y="304"/>
                  <a:pt x="849" y="304"/>
                </a:cubicBezTo>
                <a:close/>
                <a:moveTo>
                  <a:pt x="849" y="301"/>
                </a:moveTo>
                <a:cubicBezTo>
                  <a:pt x="849" y="302"/>
                  <a:pt x="849" y="302"/>
                  <a:pt x="849" y="302"/>
                </a:cubicBezTo>
                <a:cubicBezTo>
                  <a:pt x="849" y="301"/>
                  <a:pt x="849" y="301"/>
                  <a:pt x="849" y="301"/>
                </a:cubicBezTo>
                <a:cubicBezTo>
                  <a:pt x="849" y="301"/>
                  <a:pt x="849" y="301"/>
                  <a:pt x="849" y="301"/>
                </a:cubicBezTo>
                <a:close/>
                <a:moveTo>
                  <a:pt x="848" y="307"/>
                </a:moveTo>
                <a:cubicBezTo>
                  <a:pt x="849" y="307"/>
                  <a:pt x="848" y="307"/>
                  <a:pt x="849" y="307"/>
                </a:cubicBezTo>
                <a:cubicBezTo>
                  <a:pt x="849" y="306"/>
                  <a:pt x="848" y="306"/>
                  <a:pt x="848" y="306"/>
                </a:cubicBezTo>
                <a:cubicBezTo>
                  <a:pt x="848" y="306"/>
                  <a:pt x="848" y="307"/>
                  <a:pt x="848" y="307"/>
                </a:cubicBezTo>
                <a:close/>
                <a:moveTo>
                  <a:pt x="845" y="310"/>
                </a:moveTo>
                <a:cubicBezTo>
                  <a:pt x="846" y="310"/>
                  <a:pt x="845" y="309"/>
                  <a:pt x="846" y="310"/>
                </a:cubicBezTo>
                <a:cubicBezTo>
                  <a:pt x="846" y="309"/>
                  <a:pt x="846" y="309"/>
                  <a:pt x="846" y="309"/>
                </a:cubicBezTo>
                <a:cubicBezTo>
                  <a:pt x="846" y="309"/>
                  <a:pt x="845" y="310"/>
                  <a:pt x="845" y="310"/>
                </a:cubicBezTo>
                <a:close/>
                <a:moveTo>
                  <a:pt x="845" y="311"/>
                </a:moveTo>
                <a:cubicBezTo>
                  <a:pt x="845" y="311"/>
                  <a:pt x="845" y="310"/>
                  <a:pt x="845" y="310"/>
                </a:cubicBezTo>
                <a:cubicBezTo>
                  <a:pt x="844" y="310"/>
                  <a:pt x="845" y="311"/>
                  <a:pt x="845" y="311"/>
                </a:cubicBezTo>
                <a:close/>
                <a:moveTo>
                  <a:pt x="844" y="312"/>
                </a:moveTo>
                <a:cubicBezTo>
                  <a:pt x="844" y="312"/>
                  <a:pt x="845" y="311"/>
                  <a:pt x="845" y="311"/>
                </a:cubicBezTo>
                <a:cubicBezTo>
                  <a:pt x="844" y="311"/>
                  <a:pt x="844" y="311"/>
                  <a:pt x="844" y="312"/>
                </a:cubicBezTo>
                <a:close/>
                <a:moveTo>
                  <a:pt x="844" y="313"/>
                </a:moveTo>
                <a:cubicBezTo>
                  <a:pt x="844" y="312"/>
                  <a:pt x="844" y="312"/>
                  <a:pt x="844" y="312"/>
                </a:cubicBezTo>
                <a:cubicBezTo>
                  <a:pt x="843" y="312"/>
                  <a:pt x="843" y="312"/>
                  <a:pt x="844" y="313"/>
                </a:cubicBezTo>
                <a:close/>
                <a:moveTo>
                  <a:pt x="839" y="309"/>
                </a:moveTo>
                <a:cubicBezTo>
                  <a:pt x="839" y="309"/>
                  <a:pt x="840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39" y="309"/>
                  <a:pt x="839" y="309"/>
                  <a:pt x="839" y="309"/>
                </a:cubicBezTo>
                <a:close/>
                <a:moveTo>
                  <a:pt x="839" y="309"/>
                </a:moveTo>
                <a:cubicBezTo>
                  <a:pt x="839" y="309"/>
                  <a:pt x="839" y="308"/>
                  <a:pt x="839" y="309"/>
                </a:cubicBezTo>
                <a:cubicBezTo>
                  <a:pt x="839" y="308"/>
                  <a:pt x="839" y="309"/>
                  <a:pt x="839" y="309"/>
                </a:cubicBezTo>
                <a:close/>
                <a:moveTo>
                  <a:pt x="837" y="295"/>
                </a:moveTo>
                <a:cubicBezTo>
                  <a:pt x="838" y="295"/>
                  <a:pt x="838" y="295"/>
                  <a:pt x="838" y="294"/>
                </a:cubicBezTo>
                <a:cubicBezTo>
                  <a:pt x="838" y="295"/>
                  <a:pt x="837" y="295"/>
                  <a:pt x="837" y="295"/>
                </a:cubicBezTo>
                <a:close/>
                <a:moveTo>
                  <a:pt x="837" y="311"/>
                </a:moveTo>
                <a:cubicBezTo>
                  <a:pt x="837" y="311"/>
                  <a:pt x="838" y="311"/>
                  <a:pt x="838" y="310"/>
                </a:cubicBezTo>
                <a:cubicBezTo>
                  <a:pt x="838" y="310"/>
                  <a:pt x="837" y="311"/>
                  <a:pt x="837" y="311"/>
                </a:cubicBezTo>
                <a:close/>
                <a:moveTo>
                  <a:pt x="836" y="311"/>
                </a:moveTo>
                <a:cubicBezTo>
                  <a:pt x="837" y="311"/>
                  <a:pt x="837" y="311"/>
                  <a:pt x="837" y="311"/>
                </a:cubicBezTo>
                <a:cubicBezTo>
                  <a:pt x="837" y="311"/>
                  <a:pt x="836" y="311"/>
                  <a:pt x="837" y="311"/>
                </a:cubicBezTo>
                <a:cubicBezTo>
                  <a:pt x="836" y="310"/>
                  <a:pt x="836" y="311"/>
                  <a:pt x="836" y="311"/>
                </a:cubicBezTo>
                <a:close/>
                <a:moveTo>
                  <a:pt x="835" y="317"/>
                </a:moveTo>
                <a:cubicBezTo>
                  <a:pt x="835" y="317"/>
                  <a:pt x="834" y="317"/>
                  <a:pt x="834" y="317"/>
                </a:cubicBezTo>
                <a:cubicBezTo>
                  <a:pt x="834" y="317"/>
                  <a:pt x="834" y="317"/>
                  <a:pt x="834" y="318"/>
                </a:cubicBezTo>
                <a:cubicBezTo>
                  <a:pt x="835" y="317"/>
                  <a:pt x="835" y="317"/>
                  <a:pt x="835" y="317"/>
                </a:cubicBezTo>
                <a:close/>
                <a:moveTo>
                  <a:pt x="834" y="332"/>
                </a:moveTo>
                <a:cubicBezTo>
                  <a:pt x="835" y="332"/>
                  <a:pt x="834" y="332"/>
                  <a:pt x="835" y="332"/>
                </a:cubicBezTo>
                <a:cubicBezTo>
                  <a:pt x="834" y="332"/>
                  <a:pt x="834" y="332"/>
                  <a:pt x="834" y="332"/>
                </a:cubicBezTo>
                <a:close/>
                <a:moveTo>
                  <a:pt x="834" y="331"/>
                </a:moveTo>
                <a:cubicBezTo>
                  <a:pt x="834" y="332"/>
                  <a:pt x="833" y="332"/>
                  <a:pt x="834" y="332"/>
                </a:cubicBezTo>
                <a:cubicBezTo>
                  <a:pt x="834" y="332"/>
                  <a:pt x="834" y="332"/>
                  <a:pt x="834" y="331"/>
                </a:cubicBezTo>
                <a:close/>
                <a:moveTo>
                  <a:pt x="834" y="299"/>
                </a:moveTo>
                <a:cubicBezTo>
                  <a:pt x="835" y="299"/>
                  <a:pt x="834" y="298"/>
                  <a:pt x="835" y="298"/>
                </a:cubicBezTo>
                <a:cubicBezTo>
                  <a:pt x="835" y="298"/>
                  <a:pt x="834" y="298"/>
                  <a:pt x="834" y="298"/>
                </a:cubicBezTo>
                <a:cubicBezTo>
                  <a:pt x="834" y="298"/>
                  <a:pt x="834" y="298"/>
                  <a:pt x="834" y="299"/>
                </a:cubicBezTo>
                <a:close/>
                <a:moveTo>
                  <a:pt x="834" y="311"/>
                </a:moveTo>
                <a:cubicBezTo>
                  <a:pt x="834" y="312"/>
                  <a:pt x="834" y="312"/>
                  <a:pt x="834" y="312"/>
                </a:cubicBezTo>
                <a:cubicBezTo>
                  <a:pt x="834" y="312"/>
                  <a:pt x="834" y="312"/>
                  <a:pt x="834" y="311"/>
                </a:cubicBezTo>
                <a:close/>
                <a:moveTo>
                  <a:pt x="832" y="317"/>
                </a:moveTo>
                <a:cubicBezTo>
                  <a:pt x="832" y="318"/>
                  <a:pt x="833" y="318"/>
                  <a:pt x="832" y="318"/>
                </a:cubicBezTo>
                <a:cubicBezTo>
                  <a:pt x="832" y="318"/>
                  <a:pt x="832" y="318"/>
                  <a:pt x="832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2" y="317"/>
                  <a:pt x="832" y="317"/>
                </a:cubicBezTo>
                <a:cubicBezTo>
                  <a:pt x="832" y="317"/>
                  <a:pt x="832" y="317"/>
                  <a:pt x="832" y="317"/>
                </a:cubicBezTo>
                <a:close/>
                <a:moveTo>
                  <a:pt x="832" y="320"/>
                </a:moveTo>
                <a:cubicBezTo>
                  <a:pt x="832" y="321"/>
                  <a:pt x="832" y="321"/>
                  <a:pt x="832" y="321"/>
                </a:cubicBezTo>
                <a:cubicBezTo>
                  <a:pt x="832" y="321"/>
                  <a:pt x="833" y="321"/>
                  <a:pt x="832" y="321"/>
                </a:cubicBezTo>
                <a:cubicBezTo>
                  <a:pt x="832" y="320"/>
                  <a:pt x="833" y="320"/>
                  <a:pt x="832" y="320"/>
                </a:cubicBezTo>
                <a:cubicBezTo>
                  <a:pt x="832" y="320"/>
                  <a:pt x="832" y="320"/>
                  <a:pt x="833" y="320"/>
                </a:cubicBezTo>
                <a:cubicBezTo>
                  <a:pt x="833" y="320"/>
                  <a:pt x="833" y="320"/>
                  <a:pt x="832" y="320"/>
                </a:cubicBezTo>
                <a:cubicBezTo>
                  <a:pt x="833" y="320"/>
                  <a:pt x="833" y="320"/>
                  <a:pt x="833" y="320"/>
                </a:cubicBezTo>
                <a:cubicBezTo>
                  <a:pt x="833" y="319"/>
                  <a:pt x="833" y="318"/>
                  <a:pt x="834" y="318"/>
                </a:cubicBezTo>
                <a:cubicBezTo>
                  <a:pt x="833" y="318"/>
                  <a:pt x="832" y="319"/>
                  <a:pt x="833" y="319"/>
                </a:cubicBezTo>
                <a:cubicBezTo>
                  <a:pt x="832" y="319"/>
                  <a:pt x="832" y="319"/>
                  <a:pt x="832" y="319"/>
                </a:cubicBezTo>
                <a:cubicBezTo>
                  <a:pt x="832" y="320"/>
                  <a:pt x="832" y="320"/>
                  <a:pt x="832" y="320"/>
                </a:cubicBezTo>
                <a:close/>
                <a:moveTo>
                  <a:pt x="831" y="322"/>
                </a:moveTo>
                <a:cubicBezTo>
                  <a:pt x="832" y="322"/>
                  <a:pt x="831" y="321"/>
                  <a:pt x="832" y="321"/>
                </a:cubicBezTo>
                <a:cubicBezTo>
                  <a:pt x="831" y="321"/>
                  <a:pt x="831" y="321"/>
                  <a:pt x="831" y="322"/>
                </a:cubicBezTo>
                <a:close/>
                <a:moveTo>
                  <a:pt x="826" y="329"/>
                </a:moveTo>
                <a:cubicBezTo>
                  <a:pt x="826" y="329"/>
                  <a:pt x="826" y="328"/>
                  <a:pt x="826" y="328"/>
                </a:cubicBezTo>
                <a:cubicBezTo>
                  <a:pt x="826" y="328"/>
                  <a:pt x="826" y="328"/>
                  <a:pt x="826" y="329"/>
                </a:cubicBezTo>
                <a:close/>
                <a:moveTo>
                  <a:pt x="826" y="350"/>
                </a:moveTo>
                <a:cubicBezTo>
                  <a:pt x="826" y="349"/>
                  <a:pt x="827" y="349"/>
                  <a:pt x="827" y="348"/>
                </a:cubicBezTo>
                <a:cubicBezTo>
                  <a:pt x="826" y="349"/>
                  <a:pt x="826" y="349"/>
                  <a:pt x="826" y="350"/>
                </a:cubicBezTo>
                <a:close/>
                <a:moveTo>
                  <a:pt x="825" y="331"/>
                </a:moveTo>
                <a:cubicBezTo>
                  <a:pt x="825" y="332"/>
                  <a:pt x="825" y="332"/>
                  <a:pt x="825" y="332"/>
                </a:cubicBezTo>
                <a:cubicBezTo>
                  <a:pt x="826" y="332"/>
                  <a:pt x="824" y="331"/>
                  <a:pt x="825" y="331"/>
                </a:cubicBezTo>
                <a:cubicBezTo>
                  <a:pt x="825" y="331"/>
                  <a:pt x="825" y="331"/>
                  <a:pt x="825" y="331"/>
                </a:cubicBezTo>
                <a:close/>
                <a:moveTo>
                  <a:pt x="821" y="315"/>
                </a:moveTo>
                <a:cubicBezTo>
                  <a:pt x="822" y="315"/>
                  <a:pt x="822" y="315"/>
                  <a:pt x="822" y="315"/>
                </a:cubicBezTo>
                <a:cubicBezTo>
                  <a:pt x="822" y="315"/>
                  <a:pt x="821" y="315"/>
                  <a:pt x="822" y="316"/>
                </a:cubicBezTo>
                <a:cubicBezTo>
                  <a:pt x="823" y="315"/>
                  <a:pt x="823" y="314"/>
                  <a:pt x="824" y="313"/>
                </a:cubicBezTo>
                <a:cubicBezTo>
                  <a:pt x="823" y="313"/>
                  <a:pt x="823" y="313"/>
                  <a:pt x="823" y="313"/>
                </a:cubicBezTo>
                <a:cubicBezTo>
                  <a:pt x="823" y="313"/>
                  <a:pt x="823" y="313"/>
                  <a:pt x="822" y="312"/>
                </a:cubicBezTo>
                <a:cubicBezTo>
                  <a:pt x="822" y="312"/>
                  <a:pt x="822" y="313"/>
                  <a:pt x="822" y="313"/>
                </a:cubicBezTo>
                <a:cubicBezTo>
                  <a:pt x="822" y="313"/>
                  <a:pt x="822" y="313"/>
                  <a:pt x="822" y="313"/>
                </a:cubicBezTo>
                <a:cubicBezTo>
                  <a:pt x="822" y="314"/>
                  <a:pt x="822" y="313"/>
                  <a:pt x="822" y="313"/>
                </a:cubicBezTo>
                <a:cubicBezTo>
                  <a:pt x="822" y="314"/>
                  <a:pt x="822" y="314"/>
                  <a:pt x="822" y="314"/>
                </a:cubicBezTo>
                <a:cubicBezTo>
                  <a:pt x="822" y="314"/>
                  <a:pt x="822" y="314"/>
                  <a:pt x="823" y="313"/>
                </a:cubicBezTo>
                <a:cubicBezTo>
                  <a:pt x="823" y="314"/>
                  <a:pt x="822" y="314"/>
                  <a:pt x="822" y="315"/>
                </a:cubicBezTo>
                <a:cubicBezTo>
                  <a:pt x="822" y="315"/>
                  <a:pt x="822" y="314"/>
                  <a:pt x="821" y="315"/>
                </a:cubicBezTo>
                <a:close/>
                <a:moveTo>
                  <a:pt x="823" y="330"/>
                </a:moveTo>
                <a:cubicBezTo>
                  <a:pt x="823" y="330"/>
                  <a:pt x="823" y="330"/>
                  <a:pt x="823" y="330"/>
                </a:cubicBezTo>
                <a:cubicBezTo>
                  <a:pt x="823" y="330"/>
                  <a:pt x="824" y="330"/>
                  <a:pt x="823" y="330"/>
                </a:cubicBezTo>
                <a:close/>
                <a:moveTo>
                  <a:pt x="821" y="337"/>
                </a:moveTo>
                <a:cubicBezTo>
                  <a:pt x="821" y="337"/>
                  <a:pt x="821" y="338"/>
                  <a:pt x="822" y="338"/>
                </a:cubicBezTo>
                <a:cubicBezTo>
                  <a:pt x="821" y="337"/>
                  <a:pt x="822" y="337"/>
                  <a:pt x="822" y="337"/>
                </a:cubicBezTo>
                <a:cubicBezTo>
                  <a:pt x="822" y="337"/>
                  <a:pt x="821" y="337"/>
                  <a:pt x="821" y="337"/>
                </a:cubicBezTo>
                <a:close/>
                <a:moveTo>
                  <a:pt x="821" y="335"/>
                </a:moveTo>
                <a:cubicBezTo>
                  <a:pt x="821" y="334"/>
                  <a:pt x="820" y="335"/>
                  <a:pt x="821" y="335"/>
                </a:cubicBezTo>
                <a:cubicBezTo>
                  <a:pt x="821" y="335"/>
                  <a:pt x="821" y="335"/>
                  <a:pt x="821" y="335"/>
                </a:cubicBezTo>
                <a:close/>
                <a:moveTo>
                  <a:pt x="821" y="316"/>
                </a:moveTo>
                <a:cubicBezTo>
                  <a:pt x="821" y="316"/>
                  <a:pt x="821" y="316"/>
                  <a:pt x="821" y="316"/>
                </a:cubicBezTo>
                <a:cubicBezTo>
                  <a:pt x="821" y="316"/>
                  <a:pt x="821" y="315"/>
                  <a:pt x="821" y="316"/>
                </a:cubicBezTo>
                <a:close/>
                <a:moveTo>
                  <a:pt x="821" y="317"/>
                </a:moveTo>
                <a:cubicBezTo>
                  <a:pt x="821" y="317"/>
                  <a:pt x="821" y="317"/>
                  <a:pt x="821" y="316"/>
                </a:cubicBezTo>
                <a:cubicBezTo>
                  <a:pt x="820" y="316"/>
                  <a:pt x="820" y="316"/>
                  <a:pt x="820" y="316"/>
                </a:cubicBezTo>
                <a:cubicBezTo>
                  <a:pt x="821" y="317"/>
                  <a:pt x="820" y="317"/>
                  <a:pt x="821" y="317"/>
                </a:cubicBezTo>
                <a:close/>
                <a:moveTo>
                  <a:pt x="821" y="366"/>
                </a:moveTo>
                <a:cubicBezTo>
                  <a:pt x="821" y="366"/>
                  <a:pt x="821" y="365"/>
                  <a:pt x="821" y="365"/>
                </a:cubicBezTo>
                <a:cubicBezTo>
                  <a:pt x="820" y="366"/>
                  <a:pt x="820" y="366"/>
                  <a:pt x="820" y="367"/>
                </a:cubicBezTo>
                <a:cubicBezTo>
                  <a:pt x="821" y="367"/>
                  <a:pt x="821" y="366"/>
                  <a:pt x="821" y="366"/>
                </a:cubicBezTo>
                <a:close/>
                <a:moveTo>
                  <a:pt x="822" y="339"/>
                </a:moveTo>
                <a:cubicBezTo>
                  <a:pt x="821" y="338"/>
                  <a:pt x="822" y="338"/>
                  <a:pt x="821" y="338"/>
                </a:cubicBezTo>
                <a:cubicBezTo>
                  <a:pt x="821" y="338"/>
                  <a:pt x="821" y="338"/>
                  <a:pt x="821" y="338"/>
                </a:cubicBezTo>
                <a:cubicBezTo>
                  <a:pt x="821" y="338"/>
                  <a:pt x="821" y="339"/>
                  <a:pt x="822" y="339"/>
                </a:cubicBezTo>
                <a:close/>
                <a:moveTo>
                  <a:pt x="821" y="363"/>
                </a:moveTo>
                <a:cubicBezTo>
                  <a:pt x="821" y="364"/>
                  <a:pt x="822" y="364"/>
                  <a:pt x="822" y="364"/>
                </a:cubicBezTo>
                <a:cubicBezTo>
                  <a:pt x="822" y="363"/>
                  <a:pt x="822" y="363"/>
                  <a:pt x="822" y="363"/>
                </a:cubicBezTo>
                <a:cubicBezTo>
                  <a:pt x="822" y="363"/>
                  <a:pt x="822" y="362"/>
                  <a:pt x="822" y="363"/>
                </a:cubicBezTo>
                <a:cubicBezTo>
                  <a:pt x="822" y="362"/>
                  <a:pt x="822" y="362"/>
                  <a:pt x="822" y="361"/>
                </a:cubicBezTo>
                <a:cubicBezTo>
                  <a:pt x="822" y="362"/>
                  <a:pt x="822" y="362"/>
                  <a:pt x="821" y="363"/>
                </a:cubicBezTo>
                <a:close/>
                <a:moveTo>
                  <a:pt x="823" y="335"/>
                </a:moveTo>
                <a:cubicBezTo>
                  <a:pt x="823" y="336"/>
                  <a:pt x="823" y="335"/>
                  <a:pt x="822" y="335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7"/>
                  <a:pt x="822" y="337"/>
                </a:cubicBezTo>
                <a:cubicBezTo>
                  <a:pt x="822" y="337"/>
                  <a:pt x="822" y="337"/>
                  <a:pt x="822" y="337"/>
                </a:cubicBezTo>
                <a:cubicBezTo>
                  <a:pt x="823" y="337"/>
                  <a:pt x="823" y="337"/>
                  <a:pt x="823" y="337"/>
                </a:cubicBezTo>
                <a:cubicBezTo>
                  <a:pt x="822" y="337"/>
                  <a:pt x="823" y="337"/>
                  <a:pt x="823" y="336"/>
                </a:cubicBezTo>
                <a:cubicBezTo>
                  <a:pt x="823" y="336"/>
                  <a:pt x="823" y="336"/>
                  <a:pt x="823" y="335"/>
                </a:cubicBezTo>
                <a:close/>
                <a:moveTo>
                  <a:pt x="824" y="358"/>
                </a:moveTo>
                <a:cubicBezTo>
                  <a:pt x="824" y="357"/>
                  <a:pt x="823" y="358"/>
                  <a:pt x="823" y="358"/>
                </a:cubicBezTo>
                <a:cubicBezTo>
                  <a:pt x="824" y="359"/>
                  <a:pt x="823" y="358"/>
                  <a:pt x="824" y="358"/>
                </a:cubicBezTo>
                <a:close/>
                <a:moveTo>
                  <a:pt x="824" y="333"/>
                </a:moveTo>
                <a:cubicBezTo>
                  <a:pt x="824" y="333"/>
                  <a:pt x="824" y="333"/>
                  <a:pt x="824" y="333"/>
                </a:cubicBezTo>
                <a:cubicBezTo>
                  <a:pt x="824" y="333"/>
                  <a:pt x="824" y="333"/>
                  <a:pt x="824" y="333"/>
                </a:cubicBezTo>
                <a:close/>
                <a:moveTo>
                  <a:pt x="825" y="331"/>
                </a:moveTo>
                <a:cubicBezTo>
                  <a:pt x="825" y="330"/>
                  <a:pt x="825" y="330"/>
                  <a:pt x="824" y="330"/>
                </a:cubicBezTo>
                <a:cubicBezTo>
                  <a:pt x="824" y="331"/>
                  <a:pt x="823" y="331"/>
                  <a:pt x="824" y="332"/>
                </a:cubicBezTo>
                <a:cubicBezTo>
                  <a:pt x="824" y="331"/>
                  <a:pt x="824" y="331"/>
                  <a:pt x="825" y="331"/>
                </a:cubicBezTo>
                <a:close/>
                <a:moveTo>
                  <a:pt x="826" y="356"/>
                </a:moveTo>
                <a:cubicBezTo>
                  <a:pt x="826" y="356"/>
                  <a:pt x="826" y="355"/>
                  <a:pt x="825" y="355"/>
                </a:cubicBezTo>
                <a:cubicBezTo>
                  <a:pt x="826" y="356"/>
                  <a:pt x="826" y="356"/>
                  <a:pt x="825" y="356"/>
                </a:cubicBezTo>
                <a:cubicBezTo>
                  <a:pt x="825" y="357"/>
                  <a:pt x="826" y="356"/>
                  <a:pt x="826" y="356"/>
                </a:cubicBezTo>
                <a:close/>
                <a:moveTo>
                  <a:pt x="826" y="359"/>
                </a:moveTo>
                <a:cubicBezTo>
                  <a:pt x="826" y="357"/>
                  <a:pt x="826" y="357"/>
                  <a:pt x="826" y="357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9"/>
                  <a:pt x="826" y="359"/>
                  <a:pt x="826" y="359"/>
                </a:cubicBezTo>
                <a:close/>
                <a:moveTo>
                  <a:pt x="827" y="350"/>
                </a:moveTo>
                <a:cubicBezTo>
                  <a:pt x="826" y="350"/>
                  <a:pt x="826" y="351"/>
                  <a:pt x="826" y="352"/>
                </a:cubicBezTo>
                <a:cubicBezTo>
                  <a:pt x="824" y="350"/>
                  <a:pt x="825" y="354"/>
                  <a:pt x="825" y="355"/>
                </a:cubicBezTo>
                <a:cubicBezTo>
                  <a:pt x="825" y="355"/>
                  <a:pt x="825" y="354"/>
                  <a:pt x="825" y="354"/>
                </a:cubicBezTo>
                <a:cubicBezTo>
                  <a:pt x="825" y="354"/>
                  <a:pt x="825" y="354"/>
                  <a:pt x="825" y="354"/>
                </a:cubicBezTo>
                <a:cubicBezTo>
                  <a:pt x="826" y="353"/>
                  <a:pt x="826" y="355"/>
                  <a:pt x="826" y="355"/>
                </a:cubicBezTo>
                <a:cubicBezTo>
                  <a:pt x="826" y="354"/>
                  <a:pt x="826" y="353"/>
                  <a:pt x="825" y="353"/>
                </a:cubicBezTo>
                <a:cubicBezTo>
                  <a:pt x="825" y="353"/>
                  <a:pt x="826" y="353"/>
                  <a:pt x="826" y="352"/>
                </a:cubicBezTo>
                <a:cubicBezTo>
                  <a:pt x="826" y="352"/>
                  <a:pt x="827" y="351"/>
                  <a:pt x="827" y="350"/>
                </a:cubicBezTo>
                <a:close/>
                <a:moveTo>
                  <a:pt x="827" y="352"/>
                </a:moveTo>
                <a:cubicBezTo>
                  <a:pt x="827" y="352"/>
                  <a:pt x="826" y="353"/>
                  <a:pt x="826" y="354"/>
                </a:cubicBezTo>
                <a:cubicBezTo>
                  <a:pt x="827" y="353"/>
                  <a:pt x="827" y="352"/>
                  <a:pt x="827" y="352"/>
                </a:cubicBezTo>
                <a:close/>
                <a:moveTo>
                  <a:pt x="827" y="323"/>
                </a:moveTo>
                <a:cubicBezTo>
                  <a:pt x="827" y="323"/>
                  <a:pt x="827" y="324"/>
                  <a:pt x="826" y="324"/>
                </a:cubicBezTo>
                <a:cubicBezTo>
                  <a:pt x="827" y="324"/>
                  <a:pt x="827" y="323"/>
                  <a:pt x="827" y="323"/>
                </a:cubicBezTo>
                <a:close/>
                <a:moveTo>
                  <a:pt x="828" y="328"/>
                </a:moveTo>
                <a:cubicBezTo>
                  <a:pt x="827" y="327"/>
                  <a:pt x="827" y="329"/>
                  <a:pt x="827" y="329"/>
                </a:cubicBezTo>
                <a:cubicBezTo>
                  <a:pt x="828" y="329"/>
                  <a:pt x="827" y="328"/>
                  <a:pt x="828" y="328"/>
                </a:cubicBezTo>
                <a:close/>
                <a:moveTo>
                  <a:pt x="829" y="324"/>
                </a:moveTo>
                <a:cubicBezTo>
                  <a:pt x="829" y="324"/>
                  <a:pt x="828" y="324"/>
                  <a:pt x="829" y="324"/>
                </a:cubicBezTo>
                <a:cubicBezTo>
                  <a:pt x="828" y="324"/>
                  <a:pt x="828" y="325"/>
                  <a:pt x="828" y="325"/>
                </a:cubicBezTo>
                <a:cubicBezTo>
                  <a:pt x="828" y="325"/>
                  <a:pt x="828" y="324"/>
                  <a:pt x="829" y="324"/>
                </a:cubicBezTo>
                <a:close/>
                <a:moveTo>
                  <a:pt x="829" y="326"/>
                </a:moveTo>
                <a:cubicBezTo>
                  <a:pt x="828" y="326"/>
                  <a:pt x="829" y="327"/>
                  <a:pt x="829" y="327"/>
                </a:cubicBezTo>
                <a:cubicBezTo>
                  <a:pt x="829" y="327"/>
                  <a:pt x="829" y="326"/>
                  <a:pt x="829" y="326"/>
                </a:cubicBezTo>
                <a:close/>
                <a:moveTo>
                  <a:pt x="830" y="325"/>
                </a:moveTo>
                <a:cubicBezTo>
                  <a:pt x="830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6"/>
                </a:cubicBezTo>
                <a:cubicBezTo>
                  <a:pt x="830" y="325"/>
                  <a:pt x="830" y="326"/>
                  <a:pt x="830" y="325"/>
                </a:cubicBezTo>
                <a:close/>
                <a:moveTo>
                  <a:pt x="832" y="323"/>
                </a:moveTo>
                <a:cubicBezTo>
                  <a:pt x="831" y="323"/>
                  <a:pt x="831" y="322"/>
                  <a:pt x="831" y="322"/>
                </a:cubicBezTo>
                <a:cubicBezTo>
                  <a:pt x="831" y="322"/>
                  <a:pt x="831" y="323"/>
                  <a:pt x="830" y="322"/>
                </a:cubicBezTo>
                <a:cubicBezTo>
                  <a:pt x="830" y="323"/>
                  <a:pt x="831" y="323"/>
                  <a:pt x="831" y="323"/>
                </a:cubicBezTo>
                <a:cubicBezTo>
                  <a:pt x="831" y="323"/>
                  <a:pt x="830" y="324"/>
                  <a:pt x="830" y="324"/>
                </a:cubicBezTo>
                <a:cubicBezTo>
                  <a:pt x="831" y="324"/>
                  <a:pt x="831" y="323"/>
                  <a:pt x="832" y="323"/>
                </a:cubicBezTo>
                <a:close/>
                <a:moveTo>
                  <a:pt x="833" y="333"/>
                </a:moveTo>
                <a:cubicBezTo>
                  <a:pt x="833" y="333"/>
                  <a:pt x="832" y="332"/>
                  <a:pt x="832" y="332"/>
                </a:cubicBezTo>
                <a:cubicBezTo>
                  <a:pt x="832" y="332"/>
                  <a:pt x="832" y="332"/>
                  <a:pt x="832" y="333"/>
                </a:cubicBezTo>
                <a:cubicBezTo>
                  <a:pt x="832" y="333"/>
                  <a:pt x="833" y="333"/>
                  <a:pt x="833" y="333"/>
                </a:cubicBezTo>
                <a:close/>
                <a:moveTo>
                  <a:pt x="833" y="334"/>
                </a:moveTo>
                <a:cubicBezTo>
                  <a:pt x="833" y="334"/>
                  <a:pt x="833" y="334"/>
                  <a:pt x="833" y="334"/>
                </a:cubicBezTo>
                <a:cubicBezTo>
                  <a:pt x="833" y="334"/>
                  <a:pt x="833" y="334"/>
                  <a:pt x="833" y="334"/>
                </a:cubicBezTo>
                <a:close/>
                <a:moveTo>
                  <a:pt x="834" y="320"/>
                </a:moveTo>
                <a:cubicBezTo>
                  <a:pt x="833" y="320"/>
                  <a:pt x="833" y="320"/>
                  <a:pt x="833" y="320"/>
                </a:cubicBezTo>
                <a:cubicBezTo>
                  <a:pt x="833" y="320"/>
                  <a:pt x="833" y="321"/>
                  <a:pt x="833" y="321"/>
                </a:cubicBezTo>
                <a:cubicBezTo>
                  <a:pt x="833" y="321"/>
                  <a:pt x="833" y="320"/>
                  <a:pt x="834" y="320"/>
                </a:cubicBezTo>
                <a:close/>
                <a:moveTo>
                  <a:pt x="833" y="332"/>
                </a:moveTo>
                <a:cubicBezTo>
                  <a:pt x="833" y="332"/>
                  <a:pt x="833" y="333"/>
                  <a:pt x="833" y="333"/>
                </a:cubicBezTo>
                <a:cubicBezTo>
                  <a:pt x="834" y="333"/>
                  <a:pt x="834" y="333"/>
                  <a:pt x="834" y="333"/>
                </a:cubicBezTo>
                <a:cubicBezTo>
                  <a:pt x="834" y="333"/>
                  <a:pt x="835" y="334"/>
                  <a:pt x="835" y="334"/>
                </a:cubicBezTo>
                <a:cubicBezTo>
                  <a:pt x="836" y="333"/>
                  <a:pt x="834" y="333"/>
                  <a:pt x="833" y="332"/>
                </a:cubicBezTo>
                <a:close/>
                <a:moveTo>
                  <a:pt x="835" y="317"/>
                </a:moveTo>
                <a:cubicBezTo>
                  <a:pt x="835" y="317"/>
                  <a:pt x="835" y="318"/>
                  <a:pt x="835" y="318"/>
                </a:cubicBezTo>
                <a:cubicBezTo>
                  <a:pt x="835" y="318"/>
                  <a:pt x="835" y="318"/>
                  <a:pt x="835" y="318"/>
                </a:cubicBezTo>
                <a:cubicBezTo>
                  <a:pt x="835" y="318"/>
                  <a:pt x="836" y="318"/>
                  <a:pt x="835" y="317"/>
                </a:cubicBezTo>
                <a:close/>
                <a:moveTo>
                  <a:pt x="836" y="316"/>
                </a:moveTo>
                <a:cubicBezTo>
                  <a:pt x="836" y="316"/>
                  <a:pt x="835" y="316"/>
                  <a:pt x="836" y="317"/>
                </a:cubicBezTo>
                <a:cubicBezTo>
                  <a:pt x="836" y="317"/>
                  <a:pt x="836" y="316"/>
                  <a:pt x="836" y="317"/>
                </a:cubicBezTo>
                <a:cubicBezTo>
                  <a:pt x="836" y="316"/>
                  <a:pt x="836" y="316"/>
                  <a:pt x="836" y="316"/>
                </a:cubicBezTo>
                <a:close/>
                <a:moveTo>
                  <a:pt x="837" y="321"/>
                </a:moveTo>
                <a:cubicBezTo>
                  <a:pt x="836" y="321"/>
                  <a:pt x="836" y="321"/>
                  <a:pt x="836" y="322"/>
                </a:cubicBezTo>
                <a:cubicBezTo>
                  <a:pt x="837" y="322"/>
                  <a:pt x="837" y="321"/>
                  <a:pt x="837" y="321"/>
                </a:cubicBezTo>
                <a:close/>
                <a:moveTo>
                  <a:pt x="838" y="314"/>
                </a:moveTo>
                <a:cubicBezTo>
                  <a:pt x="837" y="314"/>
                  <a:pt x="837" y="315"/>
                  <a:pt x="837" y="315"/>
                </a:cubicBezTo>
                <a:cubicBezTo>
                  <a:pt x="838" y="315"/>
                  <a:pt x="838" y="314"/>
                  <a:pt x="838" y="314"/>
                </a:cubicBezTo>
                <a:close/>
                <a:moveTo>
                  <a:pt x="838" y="313"/>
                </a:moveTo>
                <a:cubicBezTo>
                  <a:pt x="837" y="313"/>
                  <a:pt x="837" y="312"/>
                  <a:pt x="837" y="311"/>
                </a:cubicBezTo>
                <a:cubicBezTo>
                  <a:pt x="836" y="312"/>
                  <a:pt x="837" y="312"/>
                  <a:pt x="836" y="312"/>
                </a:cubicBezTo>
                <a:cubicBezTo>
                  <a:pt x="837" y="312"/>
                  <a:pt x="837" y="313"/>
                  <a:pt x="837" y="313"/>
                </a:cubicBezTo>
                <a:cubicBezTo>
                  <a:pt x="837" y="313"/>
                  <a:pt x="837" y="314"/>
                  <a:pt x="836" y="314"/>
                </a:cubicBezTo>
                <a:cubicBezTo>
                  <a:pt x="836" y="315"/>
                  <a:pt x="836" y="315"/>
                  <a:pt x="836" y="315"/>
                </a:cubicBezTo>
                <a:cubicBezTo>
                  <a:pt x="836" y="315"/>
                  <a:pt x="835" y="315"/>
                  <a:pt x="835" y="315"/>
                </a:cubicBezTo>
                <a:cubicBezTo>
                  <a:pt x="835" y="315"/>
                  <a:pt x="835" y="315"/>
                  <a:pt x="835" y="315"/>
                </a:cubicBezTo>
                <a:cubicBezTo>
                  <a:pt x="836" y="315"/>
                  <a:pt x="835" y="316"/>
                  <a:pt x="835" y="316"/>
                </a:cubicBezTo>
                <a:cubicBezTo>
                  <a:pt x="835" y="316"/>
                  <a:pt x="836" y="316"/>
                  <a:pt x="836" y="315"/>
                </a:cubicBezTo>
                <a:cubicBezTo>
                  <a:pt x="836" y="315"/>
                  <a:pt x="837" y="316"/>
                  <a:pt x="836" y="316"/>
                </a:cubicBezTo>
                <a:cubicBezTo>
                  <a:pt x="837" y="317"/>
                  <a:pt x="837" y="316"/>
                  <a:pt x="837" y="316"/>
                </a:cubicBezTo>
                <a:cubicBezTo>
                  <a:pt x="837" y="315"/>
                  <a:pt x="837" y="316"/>
                  <a:pt x="837" y="316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3"/>
                  <a:pt x="838" y="313"/>
                </a:cubicBezTo>
                <a:close/>
                <a:moveTo>
                  <a:pt x="838" y="312"/>
                </a:moveTo>
                <a:cubicBezTo>
                  <a:pt x="839" y="312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8" y="311"/>
                  <a:pt x="838" y="311"/>
                  <a:pt x="838" y="311"/>
                </a:cubicBezTo>
                <a:cubicBezTo>
                  <a:pt x="838" y="312"/>
                  <a:pt x="838" y="312"/>
                  <a:pt x="838" y="312"/>
                </a:cubicBezTo>
                <a:close/>
                <a:moveTo>
                  <a:pt x="839" y="313"/>
                </a:moveTo>
                <a:cubicBezTo>
                  <a:pt x="839" y="313"/>
                  <a:pt x="839" y="312"/>
                  <a:pt x="839" y="312"/>
                </a:cubicBezTo>
                <a:cubicBezTo>
                  <a:pt x="839" y="312"/>
                  <a:pt x="838" y="313"/>
                  <a:pt x="839" y="313"/>
                </a:cubicBezTo>
                <a:close/>
                <a:moveTo>
                  <a:pt x="839" y="324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39" y="324"/>
                  <a:pt x="839" y="325"/>
                  <a:pt x="838" y="325"/>
                </a:cubicBezTo>
                <a:cubicBezTo>
                  <a:pt x="838" y="325"/>
                  <a:pt x="839" y="325"/>
                  <a:pt x="839" y="325"/>
                </a:cubicBezTo>
                <a:cubicBezTo>
                  <a:pt x="839" y="325"/>
                  <a:pt x="839" y="324"/>
                  <a:pt x="839" y="324"/>
                </a:cubicBezTo>
                <a:close/>
                <a:moveTo>
                  <a:pt x="839" y="323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40" y="324"/>
                  <a:pt x="839" y="324"/>
                  <a:pt x="839" y="323"/>
                </a:cubicBezTo>
                <a:close/>
                <a:moveTo>
                  <a:pt x="840" y="310"/>
                </a:moveTo>
                <a:cubicBezTo>
                  <a:pt x="840" y="309"/>
                  <a:pt x="840" y="309"/>
                  <a:pt x="839" y="309"/>
                </a:cubicBezTo>
                <a:cubicBezTo>
                  <a:pt x="839" y="309"/>
                  <a:pt x="839" y="310"/>
                  <a:pt x="840" y="310"/>
                </a:cubicBezTo>
                <a:close/>
                <a:moveTo>
                  <a:pt x="840" y="324"/>
                </a:moveTo>
                <a:cubicBezTo>
                  <a:pt x="840" y="324"/>
                  <a:pt x="841" y="324"/>
                  <a:pt x="841" y="324"/>
                </a:cubicBezTo>
                <a:cubicBezTo>
                  <a:pt x="841" y="325"/>
                  <a:pt x="840" y="324"/>
                  <a:pt x="840" y="324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1" y="325"/>
                  <a:pt x="841" y="325"/>
                  <a:pt x="841" y="324"/>
                </a:cubicBezTo>
                <a:cubicBezTo>
                  <a:pt x="841" y="324"/>
                  <a:pt x="841" y="324"/>
                  <a:pt x="840" y="324"/>
                </a:cubicBezTo>
                <a:close/>
                <a:moveTo>
                  <a:pt x="840" y="323"/>
                </a:moveTo>
                <a:cubicBezTo>
                  <a:pt x="841" y="323"/>
                  <a:pt x="840" y="323"/>
                  <a:pt x="840" y="322"/>
                </a:cubicBezTo>
                <a:cubicBezTo>
                  <a:pt x="840" y="322"/>
                  <a:pt x="840" y="323"/>
                  <a:pt x="840" y="323"/>
                </a:cubicBezTo>
                <a:cubicBezTo>
                  <a:pt x="840" y="323"/>
                  <a:pt x="840" y="323"/>
                  <a:pt x="840" y="323"/>
                </a:cubicBezTo>
                <a:close/>
                <a:moveTo>
                  <a:pt x="841" y="322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1" y="322"/>
                  <a:pt x="840" y="322"/>
                  <a:pt x="840" y="322"/>
                </a:cubicBezTo>
                <a:cubicBezTo>
                  <a:pt x="841" y="322"/>
                  <a:pt x="841" y="322"/>
                  <a:pt x="841" y="322"/>
                </a:cubicBezTo>
                <a:close/>
                <a:moveTo>
                  <a:pt x="843" y="319"/>
                </a:moveTo>
                <a:cubicBezTo>
                  <a:pt x="843" y="319"/>
                  <a:pt x="843" y="320"/>
                  <a:pt x="843" y="320"/>
                </a:cubicBezTo>
                <a:cubicBezTo>
                  <a:pt x="844" y="320"/>
                  <a:pt x="843" y="319"/>
                  <a:pt x="843" y="319"/>
                </a:cubicBezTo>
                <a:cubicBezTo>
                  <a:pt x="843" y="318"/>
                  <a:pt x="843" y="318"/>
                  <a:pt x="843" y="318"/>
                </a:cubicBezTo>
                <a:cubicBezTo>
                  <a:pt x="843" y="319"/>
                  <a:pt x="843" y="319"/>
                  <a:pt x="843" y="319"/>
                </a:cubicBezTo>
                <a:close/>
                <a:moveTo>
                  <a:pt x="842" y="320"/>
                </a:moveTo>
                <a:cubicBezTo>
                  <a:pt x="842" y="320"/>
                  <a:pt x="842" y="320"/>
                  <a:pt x="842" y="320"/>
                </a:cubicBezTo>
                <a:cubicBezTo>
                  <a:pt x="843" y="321"/>
                  <a:pt x="842" y="321"/>
                  <a:pt x="843" y="321"/>
                </a:cubicBezTo>
                <a:cubicBezTo>
                  <a:pt x="843" y="321"/>
                  <a:pt x="843" y="320"/>
                  <a:pt x="843" y="320"/>
                </a:cubicBezTo>
                <a:cubicBezTo>
                  <a:pt x="842" y="319"/>
                  <a:pt x="842" y="320"/>
                  <a:pt x="842" y="320"/>
                </a:cubicBezTo>
                <a:close/>
                <a:moveTo>
                  <a:pt x="841" y="315"/>
                </a:moveTo>
                <a:cubicBezTo>
                  <a:pt x="842" y="315"/>
                  <a:pt x="842" y="315"/>
                  <a:pt x="841" y="315"/>
                </a:cubicBezTo>
                <a:cubicBezTo>
                  <a:pt x="841" y="315"/>
                  <a:pt x="841" y="315"/>
                  <a:pt x="841" y="315"/>
                </a:cubicBezTo>
                <a:close/>
                <a:moveTo>
                  <a:pt x="841" y="321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2" y="321"/>
                  <a:pt x="841" y="321"/>
                  <a:pt x="842" y="320"/>
                </a:cubicBezTo>
                <a:cubicBezTo>
                  <a:pt x="842" y="320"/>
                  <a:pt x="841" y="321"/>
                  <a:pt x="841" y="321"/>
                </a:cubicBezTo>
                <a:close/>
                <a:moveTo>
                  <a:pt x="840" y="310"/>
                </a:moveTo>
                <a:cubicBezTo>
                  <a:pt x="841" y="310"/>
                  <a:pt x="841" y="310"/>
                  <a:pt x="841" y="310"/>
                </a:cubicBezTo>
                <a:cubicBezTo>
                  <a:pt x="841" y="310"/>
                  <a:pt x="841" y="310"/>
                  <a:pt x="841" y="310"/>
                </a:cubicBezTo>
                <a:lnTo>
                  <a:pt x="840" y="310"/>
                </a:lnTo>
                <a:close/>
                <a:moveTo>
                  <a:pt x="840" y="320"/>
                </a:moveTo>
                <a:cubicBezTo>
                  <a:pt x="840" y="320"/>
                  <a:pt x="840" y="320"/>
                  <a:pt x="840" y="320"/>
                </a:cubicBezTo>
                <a:cubicBezTo>
                  <a:pt x="841" y="320"/>
                  <a:pt x="840" y="320"/>
                  <a:pt x="840" y="320"/>
                </a:cubicBezTo>
                <a:close/>
                <a:moveTo>
                  <a:pt x="840" y="312"/>
                </a:moveTo>
                <a:cubicBezTo>
                  <a:pt x="840" y="312"/>
                  <a:pt x="841" y="312"/>
                  <a:pt x="840" y="311"/>
                </a:cubicBezTo>
                <a:cubicBezTo>
                  <a:pt x="840" y="311"/>
                  <a:pt x="840" y="312"/>
                  <a:pt x="840" y="312"/>
                </a:cubicBezTo>
                <a:close/>
                <a:moveTo>
                  <a:pt x="845" y="300"/>
                </a:moveTo>
                <a:cubicBezTo>
                  <a:pt x="845" y="300"/>
                  <a:pt x="845" y="299"/>
                  <a:pt x="845" y="299"/>
                </a:cubicBezTo>
                <a:cubicBezTo>
                  <a:pt x="845" y="299"/>
                  <a:pt x="844" y="299"/>
                  <a:pt x="845" y="300"/>
                </a:cubicBezTo>
                <a:close/>
                <a:moveTo>
                  <a:pt x="844" y="287"/>
                </a:moveTo>
                <a:cubicBezTo>
                  <a:pt x="844" y="287"/>
                  <a:pt x="845" y="287"/>
                  <a:pt x="844" y="287"/>
                </a:cubicBezTo>
                <a:cubicBezTo>
                  <a:pt x="844" y="287"/>
                  <a:pt x="844" y="287"/>
                  <a:pt x="844" y="287"/>
                </a:cubicBezTo>
                <a:close/>
                <a:moveTo>
                  <a:pt x="842" y="301"/>
                </a:moveTo>
                <a:cubicBezTo>
                  <a:pt x="841" y="301"/>
                  <a:pt x="841" y="301"/>
                  <a:pt x="840" y="301"/>
                </a:cubicBezTo>
                <a:cubicBezTo>
                  <a:pt x="841" y="302"/>
                  <a:pt x="842" y="302"/>
                  <a:pt x="842" y="301"/>
                </a:cubicBezTo>
                <a:close/>
                <a:moveTo>
                  <a:pt x="843" y="288"/>
                </a:moveTo>
                <a:cubicBezTo>
                  <a:pt x="842" y="288"/>
                  <a:pt x="842" y="288"/>
                  <a:pt x="842" y="288"/>
                </a:cubicBezTo>
                <a:cubicBezTo>
                  <a:pt x="842" y="288"/>
                  <a:pt x="843" y="289"/>
                  <a:pt x="842" y="289"/>
                </a:cubicBezTo>
                <a:cubicBezTo>
                  <a:pt x="842" y="289"/>
                  <a:pt x="843" y="288"/>
                  <a:pt x="843" y="288"/>
                </a:cubicBezTo>
                <a:close/>
                <a:moveTo>
                  <a:pt x="843" y="301"/>
                </a:moveTo>
                <a:cubicBezTo>
                  <a:pt x="843" y="301"/>
                  <a:pt x="843" y="301"/>
                  <a:pt x="843" y="301"/>
                </a:cubicBezTo>
                <a:cubicBezTo>
                  <a:pt x="843" y="302"/>
                  <a:pt x="843" y="302"/>
                  <a:pt x="843" y="302"/>
                </a:cubicBezTo>
                <a:cubicBezTo>
                  <a:pt x="844" y="302"/>
                  <a:pt x="843" y="301"/>
                  <a:pt x="843" y="301"/>
                </a:cubicBezTo>
                <a:close/>
                <a:moveTo>
                  <a:pt x="843" y="299"/>
                </a:moveTo>
                <a:cubicBezTo>
                  <a:pt x="844" y="299"/>
                  <a:pt x="843" y="298"/>
                  <a:pt x="844" y="298"/>
                </a:cubicBezTo>
                <a:cubicBezTo>
                  <a:pt x="843" y="298"/>
                  <a:pt x="843" y="299"/>
                  <a:pt x="843" y="299"/>
                </a:cubicBezTo>
                <a:cubicBezTo>
                  <a:pt x="843" y="299"/>
                  <a:pt x="843" y="299"/>
                  <a:pt x="843" y="299"/>
                </a:cubicBezTo>
                <a:cubicBezTo>
                  <a:pt x="843" y="300"/>
                  <a:pt x="842" y="299"/>
                  <a:pt x="843" y="300"/>
                </a:cubicBezTo>
                <a:cubicBezTo>
                  <a:pt x="843" y="300"/>
                  <a:pt x="843" y="300"/>
                  <a:pt x="843" y="299"/>
                </a:cubicBezTo>
                <a:close/>
                <a:moveTo>
                  <a:pt x="844" y="300"/>
                </a:moveTo>
                <a:cubicBezTo>
                  <a:pt x="843" y="300"/>
                  <a:pt x="843" y="301"/>
                  <a:pt x="843" y="301"/>
                </a:cubicBezTo>
                <a:cubicBezTo>
                  <a:pt x="844" y="301"/>
                  <a:pt x="845" y="300"/>
                  <a:pt x="844" y="300"/>
                </a:cubicBezTo>
                <a:close/>
                <a:moveTo>
                  <a:pt x="844" y="302"/>
                </a:moveTo>
                <a:cubicBezTo>
                  <a:pt x="844" y="302"/>
                  <a:pt x="843" y="302"/>
                  <a:pt x="844" y="302"/>
                </a:cubicBezTo>
                <a:cubicBezTo>
                  <a:pt x="844" y="303"/>
                  <a:pt x="845" y="303"/>
                  <a:pt x="844" y="302"/>
                </a:cubicBezTo>
                <a:close/>
                <a:moveTo>
                  <a:pt x="845" y="300"/>
                </a:moveTo>
                <a:cubicBezTo>
                  <a:pt x="845" y="300"/>
                  <a:pt x="845" y="300"/>
                  <a:pt x="845" y="300"/>
                </a:cubicBezTo>
                <a:cubicBezTo>
                  <a:pt x="845" y="300"/>
                  <a:pt x="844" y="299"/>
                  <a:pt x="844" y="300"/>
                </a:cubicBezTo>
                <a:cubicBezTo>
                  <a:pt x="845" y="300"/>
                  <a:pt x="845" y="300"/>
                  <a:pt x="845" y="301"/>
                </a:cubicBezTo>
                <a:cubicBezTo>
                  <a:pt x="845" y="301"/>
                  <a:pt x="845" y="300"/>
                  <a:pt x="844" y="301"/>
                </a:cubicBezTo>
                <a:cubicBezTo>
                  <a:pt x="844" y="301"/>
                  <a:pt x="844" y="301"/>
                  <a:pt x="845" y="301"/>
                </a:cubicBezTo>
                <a:cubicBezTo>
                  <a:pt x="845" y="301"/>
                  <a:pt x="846" y="301"/>
                  <a:pt x="846" y="300"/>
                </a:cubicBezTo>
                <a:cubicBezTo>
                  <a:pt x="845" y="300"/>
                  <a:pt x="845" y="300"/>
                  <a:pt x="845" y="300"/>
                </a:cubicBezTo>
                <a:close/>
                <a:moveTo>
                  <a:pt x="846" y="293"/>
                </a:moveTo>
                <a:cubicBezTo>
                  <a:pt x="846" y="293"/>
                  <a:pt x="847" y="293"/>
                  <a:pt x="846" y="292"/>
                </a:cubicBezTo>
                <a:cubicBezTo>
                  <a:pt x="846" y="292"/>
                  <a:pt x="846" y="292"/>
                  <a:pt x="846" y="293"/>
                </a:cubicBezTo>
                <a:close/>
                <a:moveTo>
                  <a:pt x="846" y="298"/>
                </a:moveTo>
                <a:cubicBezTo>
                  <a:pt x="845" y="298"/>
                  <a:pt x="846" y="299"/>
                  <a:pt x="846" y="299"/>
                </a:cubicBezTo>
                <a:cubicBezTo>
                  <a:pt x="846" y="299"/>
                  <a:pt x="846" y="298"/>
                  <a:pt x="846" y="298"/>
                </a:cubicBezTo>
                <a:close/>
                <a:moveTo>
                  <a:pt x="846" y="298"/>
                </a:moveTo>
                <a:cubicBezTo>
                  <a:pt x="846" y="298"/>
                  <a:pt x="847" y="298"/>
                  <a:pt x="847" y="298"/>
                </a:cubicBezTo>
                <a:cubicBezTo>
                  <a:pt x="847" y="297"/>
                  <a:pt x="846" y="297"/>
                  <a:pt x="846" y="298"/>
                </a:cubicBezTo>
                <a:close/>
                <a:moveTo>
                  <a:pt x="847" y="295"/>
                </a:moveTo>
                <a:cubicBezTo>
                  <a:pt x="846" y="295"/>
                  <a:pt x="846" y="295"/>
                  <a:pt x="846" y="295"/>
                </a:cubicBezTo>
                <a:cubicBezTo>
                  <a:pt x="846" y="295"/>
                  <a:pt x="846" y="295"/>
                  <a:pt x="846" y="295"/>
                </a:cubicBezTo>
                <a:cubicBezTo>
                  <a:pt x="846" y="296"/>
                  <a:pt x="846" y="296"/>
                  <a:pt x="846" y="296"/>
                </a:cubicBezTo>
                <a:cubicBezTo>
                  <a:pt x="846" y="296"/>
                  <a:pt x="846" y="296"/>
                  <a:pt x="847" y="296"/>
                </a:cubicBezTo>
                <a:cubicBezTo>
                  <a:pt x="847" y="295"/>
                  <a:pt x="847" y="295"/>
                  <a:pt x="847" y="295"/>
                </a:cubicBezTo>
                <a:close/>
                <a:moveTo>
                  <a:pt x="847" y="283"/>
                </a:moveTo>
                <a:cubicBezTo>
                  <a:pt x="847" y="283"/>
                  <a:pt x="847" y="282"/>
                  <a:pt x="847" y="282"/>
                </a:cubicBezTo>
                <a:cubicBezTo>
                  <a:pt x="846" y="282"/>
                  <a:pt x="846" y="283"/>
                  <a:pt x="847" y="283"/>
                </a:cubicBezTo>
                <a:close/>
                <a:moveTo>
                  <a:pt x="848" y="294"/>
                </a:moveTo>
                <a:cubicBezTo>
                  <a:pt x="848" y="293"/>
                  <a:pt x="848" y="293"/>
                  <a:pt x="848" y="293"/>
                </a:cubicBezTo>
                <a:cubicBezTo>
                  <a:pt x="847" y="293"/>
                  <a:pt x="848" y="293"/>
                  <a:pt x="848" y="293"/>
                </a:cubicBezTo>
                <a:cubicBezTo>
                  <a:pt x="847" y="294"/>
                  <a:pt x="847" y="294"/>
                  <a:pt x="847" y="295"/>
                </a:cubicBezTo>
                <a:cubicBezTo>
                  <a:pt x="848" y="294"/>
                  <a:pt x="848" y="294"/>
                  <a:pt x="848" y="294"/>
                </a:cubicBezTo>
                <a:close/>
                <a:moveTo>
                  <a:pt x="849" y="295"/>
                </a:moveTo>
                <a:cubicBezTo>
                  <a:pt x="849" y="295"/>
                  <a:pt x="849" y="295"/>
                  <a:pt x="849" y="295"/>
                </a:cubicBezTo>
                <a:cubicBezTo>
                  <a:pt x="849" y="295"/>
                  <a:pt x="850" y="295"/>
                  <a:pt x="849" y="295"/>
                </a:cubicBezTo>
                <a:close/>
                <a:moveTo>
                  <a:pt x="850" y="295"/>
                </a:moveTo>
                <a:cubicBezTo>
                  <a:pt x="850" y="294"/>
                  <a:pt x="850" y="295"/>
                  <a:pt x="849" y="294"/>
                </a:cubicBezTo>
                <a:cubicBezTo>
                  <a:pt x="849" y="295"/>
                  <a:pt x="850" y="295"/>
                  <a:pt x="850" y="295"/>
                </a:cubicBezTo>
                <a:close/>
                <a:moveTo>
                  <a:pt x="851" y="277"/>
                </a:moveTo>
                <a:cubicBezTo>
                  <a:pt x="850" y="277"/>
                  <a:pt x="850" y="278"/>
                  <a:pt x="850" y="278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850" y="278"/>
                  <a:pt x="851" y="278"/>
                  <a:pt x="851" y="277"/>
                </a:cubicBezTo>
                <a:close/>
                <a:moveTo>
                  <a:pt x="851" y="292"/>
                </a:moveTo>
                <a:cubicBezTo>
                  <a:pt x="851" y="292"/>
                  <a:pt x="851" y="292"/>
                  <a:pt x="851" y="293"/>
                </a:cubicBezTo>
                <a:cubicBezTo>
                  <a:pt x="851" y="293"/>
                  <a:pt x="851" y="292"/>
                  <a:pt x="851" y="292"/>
                </a:cubicBezTo>
                <a:close/>
                <a:moveTo>
                  <a:pt x="853" y="275"/>
                </a:moveTo>
                <a:cubicBezTo>
                  <a:pt x="853" y="275"/>
                  <a:pt x="853" y="275"/>
                  <a:pt x="853" y="274"/>
                </a:cubicBezTo>
                <a:cubicBezTo>
                  <a:pt x="853" y="274"/>
                  <a:pt x="852" y="274"/>
                  <a:pt x="853" y="275"/>
                </a:cubicBezTo>
                <a:close/>
                <a:moveTo>
                  <a:pt x="853" y="279"/>
                </a:moveTo>
                <a:cubicBezTo>
                  <a:pt x="852" y="279"/>
                  <a:pt x="852" y="280"/>
                  <a:pt x="852" y="280"/>
                </a:cubicBezTo>
                <a:cubicBezTo>
                  <a:pt x="852" y="280"/>
                  <a:pt x="853" y="280"/>
                  <a:pt x="853" y="279"/>
                </a:cubicBezTo>
                <a:close/>
                <a:moveTo>
                  <a:pt x="853" y="290"/>
                </a:moveTo>
                <a:cubicBezTo>
                  <a:pt x="853" y="290"/>
                  <a:pt x="853" y="290"/>
                  <a:pt x="853" y="289"/>
                </a:cubicBezTo>
                <a:cubicBezTo>
                  <a:pt x="853" y="289"/>
                  <a:pt x="853" y="290"/>
                  <a:pt x="852" y="290"/>
                </a:cubicBezTo>
                <a:cubicBezTo>
                  <a:pt x="853" y="290"/>
                  <a:pt x="852" y="290"/>
                  <a:pt x="852" y="291"/>
                </a:cubicBezTo>
                <a:cubicBezTo>
                  <a:pt x="853" y="291"/>
                  <a:pt x="853" y="290"/>
                  <a:pt x="853" y="290"/>
                </a:cubicBezTo>
                <a:close/>
                <a:moveTo>
                  <a:pt x="855" y="288"/>
                </a:moveTo>
                <a:cubicBezTo>
                  <a:pt x="854" y="288"/>
                  <a:pt x="853" y="289"/>
                  <a:pt x="854" y="289"/>
                </a:cubicBezTo>
                <a:cubicBezTo>
                  <a:pt x="854" y="289"/>
                  <a:pt x="854" y="288"/>
                  <a:pt x="855" y="288"/>
                </a:cubicBezTo>
                <a:close/>
                <a:moveTo>
                  <a:pt x="863" y="272"/>
                </a:move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2"/>
                  <a:pt x="863" y="272"/>
                </a:cubicBezTo>
                <a:cubicBezTo>
                  <a:pt x="863" y="272"/>
                  <a:pt x="863" y="272"/>
                  <a:pt x="863" y="272"/>
                </a:cubicBezTo>
                <a:close/>
                <a:moveTo>
                  <a:pt x="862" y="274"/>
                </a:moveTo>
                <a:cubicBezTo>
                  <a:pt x="863" y="274"/>
                  <a:pt x="863" y="273"/>
                  <a:pt x="863" y="274"/>
                </a:cubicBezTo>
                <a:cubicBezTo>
                  <a:pt x="864" y="274"/>
                  <a:pt x="863" y="274"/>
                  <a:pt x="864" y="274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2" y="273"/>
                  <a:pt x="863" y="274"/>
                  <a:pt x="862" y="274"/>
                </a:cubicBezTo>
                <a:close/>
                <a:moveTo>
                  <a:pt x="861" y="278"/>
                </a:moveTo>
                <a:cubicBezTo>
                  <a:pt x="861" y="277"/>
                  <a:pt x="862" y="277"/>
                  <a:pt x="862" y="277"/>
                </a:cubicBezTo>
                <a:cubicBezTo>
                  <a:pt x="861" y="277"/>
                  <a:pt x="861" y="277"/>
                  <a:pt x="861" y="277"/>
                </a:cubicBezTo>
                <a:cubicBezTo>
                  <a:pt x="861" y="278"/>
                  <a:pt x="861" y="278"/>
                  <a:pt x="861" y="278"/>
                </a:cubicBezTo>
                <a:cubicBezTo>
                  <a:pt x="862" y="278"/>
                  <a:pt x="862" y="278"/>
                  <a:pt x="862" y="278"/>
                </a:cubicBezTo>
                <a:cubicBezTo>
                  <a:pt x="862" y="278"/>
                  <a:pt x="861" y="278"/>
                  <a:pt x="861" y="278"/>
                </a:cubicBezTo>
                <a:close/>
                <a:moveTo>
                  <a:pt x="862" y="276"/>
                </a:moveTo>
                <a:cubicBezTo>
                  <a:pt x="862" y="276"/>
                  <a:pt x="862" y="276"/>
                  <a:pt x="862" y="275"/>
                </a:cubicBezTo>
                <a:cubicBezTo>
                  <a:pt x="862" y="275"/>
                  <a:pt x="862" y="275"/>
                  <a:pt x="862" y="276"/>
                </a:cubicBezTo>
                <a:close/>
                <a:moveTo>
                  <a:pt x="862" y="275"/>
                </a:moveTo>
                <a:cubicBezTo>
                  <a:pt x="861" y="274"/>
                  <a:pt x="862" y="275"/>
                  <a:pt x="862" y="274"/>
                </a:cubicBezTo>
                <a:cubicBezTo>
                  <a:pt x="862" y="274"/>
                  <a:pt x="862" y="274"/>
                  <a:pt x="862" y="274"/>
                </a:cubicBezTo>
                <a:cubicBezTo>
                  <a:pt x="862" y="274"/>
                  <a:pt x="861" y="274"/>
                  <a:pt x="862" y="275"/>
                </a:cubicBezTo>
                <a:close/>
                <a:moveTo>
                  <a:pt x="861" y="276"/>
                </a:moveTo>
                <a:cubicBezTo>
                  <a:pt x="861" y="276"/>
                  <a:pt x="861" y="276"/>
                  <a:pt x="861" y="277"/>
                </a:cubicBezTo>
                <a:cubicBezTo>
                  <a:pt x="861" y="277"/>
                  <a:pt x="861" y="277"/>
                  <a:pt x="862" y="277"/>
                </a:cubicBezTo>
                <a:lnTo>
                  <a:pt x="861" y="276"/>
                </a:lnTo>
                <a:close/>
                <a:moveTo>
                  <a:pt x="861" y="275"/>
                </a:moveTo>
                <a:cubicBezTo>
                  <a:pt x="861" y="275"/>
                  <a:pt x="861" y="275"/>
                  <a:pt x="861" y="275"/>
                </a:cubicBezTo>
                <a:cubicBezTo>
                  <a:pt x="861" y="275"/>
                  <a:pt x="861" y="275"/>
                  <a:pt x="861" y="275"/>
                </a:cubicBezTo>
                <a:close/>
                <a:moveTo>
                  <a:pt x="860" y="276"/>
                </a:moveTo>
                <a:cubicBezTo>
                  <a:pt x="860" y="276"/>
                  <a:pt x="860" y="277"/>
                  <a:pt x="861" y="277"/>
                </a:cubicBezTo>
                <a:cubicBezTo>
                  <a:pt x="861" y="276"/>
                  <a:pt x="860" y="276"/>
                  <a:pt x="860" y="276"/>
                </a:cubicBezTo>
                <a:cubicBezTo>
                  <a:pt x="860" y="276"/>
                  <a:pt x="860" y="276"/>
                  <a:pt x="860" y="276"/>
                </a:cubicBezTo>
                <a:close/>
                <a:moveTo>
                  <a:pt x="859" y="271"/>
                </a:moveTo>
                <a:cubicBezTo>
                  <a:pt x="859" y="271"/>
                  <a:pt x="859" y="270"/>
                  <a:pt x="859" y="270"/>
                </a:cubicBezTo>
                <a:cubicBezTo>
                  <a:pt x="858" y="270"/>
                  <a:pt x="859" y="270"/>
                  <a:pt x="859" y="271"/>
                </a:cubicBezTo>
                <a:close/>
                <a:moveTo>
                  <a:pt x="858" y="271"/>
                </a:moveTo>
                <a:cubicBezTo>
                  <a:pt x="858" y="271"/>
                  <a:pt x="859" y="271"/>
                  <a:pt x="859" y="272"/>
                </a:cubicBezTo>
                <a:cubicBezTo>
                  <a:pt x="859" y="272"/>
                  <a:pt x="859" y="271"/>
                  <a:pt x="859" y="272"/>
                </a:cubicBezTo>
                <a:cubicBezTo>
                  <a:pt x="859" y="271"/>
                  <a:pt x="859" y="271"/>
                  <a:pt x="859" y="271"/>
                </a:cubicBezTo>
                <a:cubicBezTo>
                  <a:pt x="859" y="271"/>
                  <a:pt x="859" y="271"/>
                  <a:pt x="859" y="271"/>
                </a:cubicBezTo>
                <a:lnTo>
                  <a:pt x="858" y="271"/>
                </a:lnTo>
                <a:close/>
                <a:moveTo>
                  <a:pt x="856" y="278"/>
                </a:moveTo>
                <a:cubicBezTo>
                  <a:pt x="856" y="278"/>
                  <a:pt x="857" y="278"/>
                  <a:pt x="857" y="278"/>
                </a:cubicBezTo>
                <a:cubicBezTo>
                  <a:pt x="857" y="278"/>
                  <a:pt x="857" y="278"/>
                  <a:pt x="857" y="278"/>
                </a:cubicBezTo>
                <a:cubicBezTo>
                  <a:pt x="856" y="278"/>
                  <a:pt x="857" y="278"/>
                  <a:pt x="856" y="278"/>
                </a:cubicBezTo>
                <a:close/>
                <a:moveTo>
                  <a:pt x="855" y="275"/>
                </a:move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4"/>
                  <a:pt x="856" y="275"/>
                  <a:pt x="856" y="275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6" y="274"/>
                  <a:pt x="856" y="274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5" y="275"/>
                  <a:pt x="855" y="275"/>
                </a:cubicBezTo>
                <a:close/>
                <a:moveTo>
                  <a:pt x="856" y="278"/>
                </a:moveTo>
                <a:cubicBezTo>
                  <a:pt x="855" y="279"/>
                  <a:pt x="855" y="279"/>
                  <a:pt x="855" y="279"/>
                </a:cubicBezTo>
                <a:cubicBezTo>
                  <a:pt x="856" y="279"/>
                  <a:pt x="856" y="279"/>
                  <a:pt x="856" y="278"/>
                </a:cubicBezTo>
                <a:close/>
                <a:moveTo>
                  <a:pt x="855" y="281"/>
                </a:moveTo>
                <a:cubicBezTo>
                  <a:pt x="855" y="281"/>
                  <a:pt x="855" y="281"/>
                  <a:pt x="855" y="281"/>
                </a:cubicBezTo>
                <a:cubicBezTo>
                  <a:pt x="855" y="282"/>
                  <a:pt x="855" y="282"/>
                  <a:pt x="855" y="282"/>
                </a:cubicBezTo>
                <a:cubicBezTo>
                  <a:pt x="856" y="282"/>
                  <a:pt x="856" y="281"/>
                  <a:pt x="855" y="281"/>
                </a:cubicBezTo>
                <a:close/>
                <a:moveTo>
                  <a:pt x="857" y="282"/>
                </a:moveTo>
                <a:cubicBezTo>
                  <a:pt x="857" y="282"/>
                  <a:pt x="856" y="281"/>
                  <a:pt x="856" y="280"/>
                </a:cubicBezTo>
                <a:cubicBezTo>
                  <a:pt x="855" y="281"/>
                  <a:pt x="856" y="281"/>
                  <a:pt x="856" y="282"/>
                </a:cubicBezTo>
                <a:cubicBezTo>
                  <a:pt x="856" y="282"/>
                  <a:pt x="856" y="282"/>
                  <a:pt x="856" y="283"/>
                </a:cubicBezTo>
                <a:cubicBezTo>
                  <a:pt x="856" y="283"/>
                  <a:pt x="856" y="282"/>
                  <a:pt x="856" y="283"/>
                </a:cubicBezTo>
                <a:cubicBezTo>
                  <a:pt x="857" y="283"/>
                  <a:pt x="857" y="282"/>
                  <a:pt x="857" y="282"/>
                </a:cubicBezTo>
                <a:cubicBezTo>
                  <a:pt x="857" y="282"/>
                  <a:pt x="858" y="282"/>
                  <a:pt x="857" y="282"/>
                </a:cubicBezTo>
                <a:close/>
                <a:moveTo>
                  <a:pt x="857" y="275"/>
                </a:moveTo>
                <a:cubicBezTo>
                  <a:pt x="857" y="275"/>
                  <a:pt x="857" y="275"/>
                  <a:pt x="857" y="276"/>
                </a:cubicBezTo>
                <a:cubicBezTo>
                  <a:pt x="858" y="275"/>
                  <a:pt x="857" y="275"/>
                  <a:pt x="857" y="275"/>
                </a:cubicBezTo>
                <a:close/>
                <a:moveTo>
                  <a:pt x="858" y="274"/>
                </a:moveTo>
                <a:cubicBezTo>
                  <a:pt x="857" y="274"/>
                  <a:pt x="858" y="275"/>
                  <a:pt x="857" y="274"/>
                </a:cubicBezTo>
                <a:cubicBezTo>
                  <a:pt x="857" y="275"/>
                  <a:pt x="858" y="274"/>
                  <a:pt x="858" y="274"/>
                </a:cubicBezTo>
                <a:close/>
                <a:moveTo>
                  <a:pt x="859" y="274"/>
                </a:moveTo>
                <a:cubicBezTo>
                  <a:pt x="859" y="274"/>
                  <a:pt x="859" y="273"/>
                  <a:pt x="859" y="273"/>
                </a:cubicBezTo>
                <a:cubicBezTo>
                  <a:pt x="859" y="273"/>
                  <a:pt x="858" y="273"/>
                  <a:pt x="858" y="273"/>
                </a:cubicBezTo>
                <a:cubicBezTo>
                  <a:pt x="858" y="274"/>
                  <a:pt x="858" y="274"/>
                  <a:pt x="858" y="274"/>
                </a:cubicBezTo>
                <a:cubicBezTo>
                  <a:pt x="859" y="274"/>
                  <a:pt x="859" y="274"/>
                  <a:pt x="859" y="274"/>
                </a:cubicBezTo>
                <a:close/>
                <a:moveTo>
                  <a:pt x="860" y="277"/>
                </a:moveTo>
                <a:cubicBezTo>
                  <a:pt x="860" y="277"/>
                  <a:pt x="860" y="277"/>
                  <a:pt x="860" y="277"/>
                </a:cubicBezTo>
                <a:cubicBezTo>
                  <a:pt x="859" y="277"/>
                  <a:pt x="859" y="278"/>
                  <a:pt x="859" y="278"/>
                </a:cubicBezTo>
                <a:cubicBezTo>
                  <a:pt x="860" y="278"/>
                  <a:pt x="859" y="277"/>
                  <a:pt x="860" y="277"/>
                </a:cubicBezTo>
                <a:close/>
                <a:moveTo>
                  <a:pt x="861" y="282"/>
                </a:moveTo>
                <a:cubicBezTo>
                  <a:pt x="861" y="281"/>
                  <a:pt x="860" y="281"/>
                  <a:pt x="860" y="282"/>
                </a:cubicBezTo>
                <a:cubicBezTo>
                  <a:pt x="860" y="282"/>
                  <a:pt x="861" y="282"/>
                  <a:pt x="861" y="282"/>
                </a:cubicBezTo>
                <a:close/>
                <a:moveTo>
                  <a:pt x="863" y="280"/>
                </a:moveTo>
                <a:cubicBezTo>
                  <a:pt x="863" y="281"/>
                  <a:pt x="864" y="281"/>
                  <a:pt x="864" y="281"/>
                </a:cubicBezTo>
                <a:cubicBezTo>
                  <a:pt x="864" y="281"/>
                  <a:pt x="863" y="280"/>
                  <a:pt x="863" y="280"/>
                </a:cubicBezTo>
                <a:close/>
                <a:moveTo>
                  <a:pt x="861" y="279"/>
                </a:moveTo>
                <a:cubicBezTo>
                  <a:pt x="862" y="280"/>
                  <a:pt x="862" y="279"/>
                  <a:pt x="862" y="280"/>
                </a:cubicBezTo>
                <a:cubicBezTo>
                  <a:pt x="862" y="280"/>
                  <a:pt x="862" y="280"/>
                  <a:pt x="861" y="280"/>
                </a:cubicBezTo>
                <a:cubicBezTo>
                  <a:pt x="861" y="280"/>
                  <a:pt x="860" y="280"/>
                  <a:pt x="861" y="281"/>
                </a:cubicBezTo>
                <a:cubicBezTo>
                  <a:pt x="860" y="281"/>
                  <a:pt x="860" y="281"/>
                  <a:pt x="860" y="281"/>
                </a:cubicBezTo>
                <a:cubicBezTo>
                  <a:pt x="860" y="281"/>
                  <a:pt x="860" y="281"/>
                  <a:pt x="861" y="281"/>
                </a:cubicBezTo>
                <a:cubicBezTo>
                  <a:pt x="861" y="281"/>
                  <a:pt x="861" y="281"/>
                  <a:pt x="862" y="281"/>
                </a:cubicBezTo>
                <a:cubicBezTo>
                  <a:pt x="862" y="281"/>
                  <a:pt x="861" y="281"/>
                  <a:pt x="861" y="282"/>
                </a:cubicBezTo>
                <a:cubicBezTo>
                  <a:pt x="862" y="282"/>
                  <a:pt x="862" y="281"/>
                  <a:pt x="862" y="282"/>
                </a:cubicBezTo>
                <a:cubicBezTo>
                  <a:pt x="862" y="282"/>
                  <a:pt x="862" y="281"/>
                  <a:pt x="862" y="281"/>
                </a:cubicBezTo>
                <a:cubicBezTo>
                  <a:pt x="863" y="281"/>
                  <a:pt x="862" y="281"/>
                  <a:pt x="863" y="282"/>
                </a:cubicBezTo>
                <a:cubicBezTo>
                  <a:pt x="863" y="282"/>
                  <a:pt x="863" y="281"/>
                  <a:pt x="863" y="281"/>
                </a:cubicBezTo>
                <a:cubicBezTo>
                  <a:pt x="863" y="281"/>
                  <a:pt x="863" y="281"/>
                  <a:pt x="863" y="281"/>
                </a:cubicBezTo>
                <a:cubicBezTo>
                  <a:pt x="863" y="281"/>
                  <a:pt x="863" y="281"/>
                  <a:pt x="862" y="281"/>
                </a:cubicBezTo>
                <a:cubicBezTo>
                  <a:pt x="862" y="280"/>
                  <a:pt x="863" y="280"/>
                  <a:pt x="863" y="280"/>
                </a:cubicBezTo>
                <a:cubicBezTo>
                  <a:pt x="863" y="280"/>
                  <a:pt x="863" y="281"/>
                  <a:pt x="863" y="281"/>
                </a:cubicBezTo>
                <a:cubicBezTo>
                  <a:pt x="863" y="280"/>
                  <a:pt x="862" y="279"/>
                  <a:pt x="861" y="279"/>
                </a:cubicBezTo>
                <a:close/>
                <a:moveTo>
                  <a:pt x="865" y="276"/>
                </a:moveTo>
                <a:cubicBezTo>
                  <a:pt x="865" y="276"/>
                  <a:pt x="864" y="275"/>
                  <a:pt x="864" y="275"/>
                </a:cubicBezTo>
                <a:cubicBezTo>
                  <a:pt x="864" y="275"/>
                  <a:pt x="864" y="275"/>
                  <a:pt x="865" y="275"/>
                </a:cubicBezTo>
                <a:cubicBezTo>
                  <a:pt x="863" y="274"/>
                  <a:pt x="863" y="276"/>
                  <a:pt x="863" y="276"/>
                </a:cubicBezTo>
                <a:cubicBezTo>
                  <a:pt x="863" y="276"/>
                  <a:pt x="863" y="276"/>
                  <a:pt x="862" y="276"/>
                </a:cubicBezTo>
                <a:cubicBezTo>
                  <a:pt x="862" y="276"/>
                  <a:pt x="863" y="276"/>
                  <a:pt x="863" y="276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3" y="277"/>
                  <a:pt x="863" y="277"/>
                  <a:pt x="863" y="277"/>
                </a:cubicBezTo>
                <a:cubicBezTo>
                  <a:pt x="864" y="277"/>
                  <a:pt x="864" y="277"/>
                  <a:pt x="864" y="276"/>
                </a:cubicBezTo>
                <a:cubicBezTo>
                  <a:pt x="864" y="276"/>
                  <a:pt x="864" y="276"/>
                  <a:pt x="864" y="276"/>
                </a:cubicBezTo>
                <a:cubicBezTo>
                  <a:pt x="865" y="276"/>
                  <a:pt x="865" y="276"/>
                  <a:pt x="865" y="276"/>
                </a:cubicBezTo>
                <a:close/>
                <a:moveTo>
                  <a:pt x="864" y="270"/>
                </a:moveTo>
                <a:cubicBezTo>
                  <a:pt x="865" y="271"/>
                  <a:pt x="865" y="271"/>
                  <a:pt x="864" y="271"/>
                </a:cubicBezTo>
                <a:cubicBezTo>
                  <a:pt x="864" y="271"/>
                  <a:pt x="864" y="271"/>
                  <a:pt x="865" y="272"/>
                </a:cubicBezTo>
                <a:cubicBezTo>
                  <a:pt x="865" y="271"/>
                  <a:pt x="865" y="270"/>
                  <a:pt x="864" y="270"/>
                </a:cubicBezTo>
                <a:close/>
                <a:moveTo>
                  <a:pt x="868" y="270"/>
                </a:moveTo>
                <a:cubicBezTo>
                  <a:pt x="868" y="270"/>
                  <a:pt x="868" y="270"/>
                  <a:pt x="867" y="270"/>
                </a:cubicBezTo>
                <a:cubicBezTo>
                  <a:pt x="868" y="270"/>
                  <a:pt x="867" y="270"/>
                  <a:pt x="867" y="270"/>
                </a:cubicBezTo>
                <a:cubicBezTo>
                  <a:pt x="867" y="270"/>
                  <a:pt x="868" y="271"/>
                  <a:pt x="868" y="270"/>
                </a:cubicBezTo>
                <a:close/>
                <a:moveTo>
                  <a:pt x="870" y="268"/>
                </a:moveTo>
                <a:cubicBezTo>
                  <a:pt x="869" y="268"/>
                  <a:pt x="870" y="269"/>
                  <a:pt x="869" y="269"/>
                </a:cubicBezTo>
                <a:cubicBezTo>
                  <a:pt x="870" y="269"/>
                  <a:pt x="871" y="269"/>
                  <a:pt x="870" y="268"/>
                </a:cubicBezTo>
                <a:close/>
                <a:moveTo>
                  <a:pt x="871" y="268"/>
                </a:moveTo>
                <a:cubicBezTo>
                  <a:pt x="871" y="267"/>
                  <a:pt x="871" y="267"/>
                  <a:pt x="871" y="267"/>
                </a:cubicBezTo>
                <a:cubicBezTo>
                  <a:pt x="870" y="267"/>
                  <a:pt x="870" y="267"/>
                  <a:pt x="871" y="268"/>
                </a:cubicBezTo>
                <a:cubicBezTo>
                  <a:pt x="871" y="268"/>
                  <a:pt x="871" y="267"/>
                  <a:pt x="871" y="268"/>
                </a:cubicBezTo>
                <a:close/>
                <a:moveTo>
                  <a:pt x="841" y="304"/>
                </a:moveTo>
                <a:cubicBezTo>
                  <a:pt x="841" y="304"/>
                  <a:pt x="842" y="304"/>
                  <a:pt x="842" y="304"/>
                </a:cubicBezTo>
                <a:cubicBezTo>
                  <a:pt x="842" y="304"/>
                  <a:pt x="841" y="304"/>
                  <a:pt x="841" y="304"/>
                </a:cubicBezTo>
                <a:cubicBezTo>
                  <a:pt x="841" y="304"/>
                  <a:pt x="841" y="304"/>
                  <a:pt x="841" y="304"/>
                </a:cubicBezTo>
                <a:close/>
                <a:moveTo>
                  <a:pt x="841" y="304"/>
                </a:moveTo>
                <a:cubicBezTo>
                  <a:pt x="841" y="304"/>
                  <a:pt x="841" y="304"/>
                  <a:pt x="841" y="304"/>
                </a:cubicBezTo>
                <a:cubicBezTo>
                  <a:pt x="841" y="305"/>
                  <a:pt x="842" y="304"/>
                  <a:pt x="841" y="304"/>
                </a:cubicBezTo>
                <a:close/>
                <a:moveTo>
                  <a:pt x="832" y="255"/>
                </a:moveTo>
                <a:cubicBezTo>
                  <a:pt x="832" y="254"/>
                  <a:pt x="833" y="254"/>
                  <a:pt x="833" y="254"/>
                </a:cubicBezTo>
                <a:cubicBezTo>
                  <a:pt x="832" y="254"/>
                  <a:pt x="832" y="255"/>
                  <a:pt x="831" y="256"/>
                </a:cubicBezTo>
                <a:cubicBezTo>
                  <a:pt x="831" y="256"/>
                  <a:pt x="831" y="256"/>
                  <a:pt x="832" y="256"/>
                </a:cubicBezTo>
                <a:cubicBezTo>
                  <a:pt x="832" y="256"/>
                  <a:pt x="832" y="255"/>
                  <a:pt x="832" y="255"/>
                </a:cubicBezTo>
                <a:close/>
                <a:moveTo>
                  <a:pt x="847" y="314"/>
                </a:moveTo>
                <a:cubicBezTo>
                  <a:pt x="847" y="314"/>
                  <a:pt x="847" y="314"/>
                  <a:pt x="847" y="314"/>
                </a:cubicBezTo>
                <a:cubicBezTo>
                  <a:pt x="847" y="314"/>
                  <a:pt x="846" y="314"/>
                  <a:pt x="847" y="314"/>
                </a:cubicBezTo>
                <a:cubicBezTo>
                  <a:pt x="846" y="313"/>
                  <a:pt x="846" y="314"/>
                  <a:pt x="846" y="314"/>
                </a:cubicBezTo>
                <a:cubicBezTo>
                  <a:pt x="847" y="315"/>
                  <a:pt x="846" y="315"/>
                  <a:pt x="846" y="316"/>
                </a:cubicBezTo>
                <a:cubicBezTo>
                  <a:pt x="846" y="316"/>
                  <a:pt x="847" y="315"/>
                  <a:pt x="847" y="314"/>
                </a:cubicBezTo>
                <a:close/>
                <a:moveTo>
                  <a:pt x="842" y="247"/>
                </a:moveTo>
                <a:cubicBezTo>
                  <a:pt x="841" y="247"/>
                  <a:pt x="842" y="247"/>
                  <a:pt x="842" y="248"/>
                </a:cubicBezTo>
                <a:cubicBezTo>
                  <a:pt x="842" y="247"/>
                  <a:pt x="842" y="247"/>
                  <a:pt x="842" y="247"/>
                </a:cubicBezTo>
                <a:close/>
                <a:moveTo>
                  <a:pt x="835" y="261"/>
                </a:moveTo>
                <a:cubicBezTo>
                  <a:pt x="835" y="260"/>
                  <a:pt x="835" y="260"/>
                  <a:pt x="835" y="260"/>
                </a:cubicBezTo>
                <a:cubicBezTo>
                  <a:pt x="835" y="260"/>
                  <a:pt x="835" y="260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lose/>
                <a:moveTo>
                  <a:pt x="855" y="259"/>
                </a:moveTo>
                <a:cubicBezTo>
                  <a:pt x="856" y="260"/>
                  <a:pt x="856" y="260"/>
                  <a:pt x="856" y="260"/>
                </a:cubicBezTo>
                <a:cubicBezTo>
                  <a:pt x="857" y="260"/>
                  <a:pt x="856" y="260"/>
                  <a:pt x="856" y="259"/>
                </a:cubicBezTo>
                <a:cubicBezTo>
                  <a:pt x="856" y="259"/>
                  <a:pt x="856" y="260"/>
                  <a:pt x="855" y="259"/>
                </a:cubicBezTo>
                <a:close/>
                <a:moveTo>
                  <a:pt x="848" y="260"/>
                </a:moveTo>
                <a:cubicBezTo>
                  <a:pt x="848" y="260"/>
                  <a:pt x="847" y="260"/>
                  <a:pt x="847" y="260"/>
                </a:cubicBezTo>
                <a:cubicBezTo>
                  <a:pt x="847" y="260"/>
                  <a:pt x="847" y="260"/>
                  <a:pt x="847" y="260"/>
                </a:cubicBezTo>
                <a:cubicBezTo>
                  <a:pt x="847" y="261"/>
                  <a:pt x="847" y="260"/>
                  <a:pt x="848" y="260"/>
                </a:cubicBezTo>
                <a:close/>
                <a:moveTo>
                  <a:pt x="850" y="261"/>
                </a:moveTo>
                <a:cubicBezTo>
                  <a:pt x="850" y="261"/>
                  <a:pt x="850" y="261"/>
                  <a:pt x="850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1"/>
                  <a:pt x="851" y="260"/>
                </a:cubicBezTo>
                <a:cubicBezTo>
                  <a:pt x="850" y="260"/>
                  <a:pt x="851" y="261"/>
                  <a:pt x="850" y="261"/>
                </a:cubicBezTo>
                <a:close/>
                <a:moveTo>
                  <a:pt x="829" y="264"/>
                </a:moveTo>
                <a:cubicBezTo>
                  <a:pt x="830" y="264"/>
                  <a:pt x="830" y="264"/>
                  <a:pt x="830" y="264"/>
                </a:cubicBezTo>
                <a:cubicBezTo>
                  <a:pt x="830" y="264"/>
                  <a:pt x="830" y="263"/>
                  <a:pt x="831" y="263"/>
                </a:cubicBezTo>
                <a:cubicBezTo>
                  <a:pt x="830" y="262"/>
                  <a:pt x="831" y="262"/>
                  <a:pt x="830" y="262"/>
                </a:cubicBezTo>
                <a:cubicBezTo>
                  <a:pt x="830" y="262"/>
                  <a:pt x="830" y="262"/>
                  <a:pt x="831" y="263"/>
                </a:cubicBezTo>
                <a:cubicBezTo>
                  <a:pt x="831" y="263"/>
                  <a:pt x="830" y="262"/>
                  <a:pt x="830" y="263"/>
                </a:cubicBezTo>
                <a:cubicBezTo>
                  <a:pt x="830" y="263"/>
                  <a:pt x="830" y="264"/>
                  <a:pt x="829" y="264"/>
                </a:cubicBezTo>
                <a:close/>
                <a:moveTo>
                  <a:pt x="854" y="263"/>
                </a:moveTo>
                <a:cubicBezTo>
                  <a:pt x="854" y="263"/>
                  <a:pt x="853" y="262"/>
                  <a:pt x="853" y="262"/>
                </a:cubicBezTo>
                <a:cubicBezTo>
                  <a:pt x="853" y="263"/>
                  <a:pt x="852" y="263"/>
                  <a:pt x="852" y="264"/>
                </a:cubicBezTo>
                <a:cubicBezTo>
                  <a:pt x="852" y="264"/>
                  <a:pt x="852" y="264"/>
                  <a:pt x="853" y="264"/>
                </a:cubicBezTo>
                <a:cubicBezTo>
                  <a:pt x="853" y="264"/>
                  <a:pt x="853" y="264"/>
                  <a:pt x="853" y="263"/>
                </a:cubicBezTo>
                <a:cubicBezTo>
                  <a:pt x="853" y="264"/>
                  <a:pt x="853" y="263"/>
                  <a:pt x="854" y="263"/>
                </a:cubicBezTo>
                <a:close/>
                <a:moveTo>
                  <a:pt x="824" y="265"/>
                </a:moveTo>
                <a:cubicBezTo>
                  <a:pt x="825" y="264"/>
                  <a:pt x="825" y="264"/>
                  <a:pt x="825" y="264"/>
                </a:cubicBezTo>
                <a:cubicBezTo>
                  <a:pt x="824" y="264"/>
                  <a:pt x="824" y="265"/>
                  <a:pt x="824" y="265"/>
                </a:cubicBezTo>
                <a:close/>
                <a:moveTo>
                  <a:pt x="875" y="263"/>
                </a:moveTo>
                <a:cubicBezTo>
                  <a:pt x="874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lose/>
                <a:moveTo>
                  <a:pt x="852" y="263"/>
                </a:moveTo>
                <a:cubicBezTo>
                  <a:pt x="852" y="264"/>
                  <a:pt x="851" y="264"/>
                  <a:pt x="852" y="264"/>
                </a:cubicBezTo>
                <a:cubicBezTo>
                  <a:pt x="852" y="264"/>
                  <a:pt x="852" y="264"/>
                  <a:pt x="852" y="263"/>
                </a:cubicBezTo>
                <a:close/>
                <a:moveTo>
                  <a:pt x="830" y="266"/>
                </a:moveTo>
                <a:cubicBezTo>
                  <a:pt x="830" y="266"/>
                  <a:pt x="830" y="266"/>
                  <a:pt x="830" y="266"/>
                </a:cubicBezTo>
                <a:cubicBezTo>
                  <a:pt x="830" y="266"/>
                  <a:pt x="830" y="266"/>
                  <a:pt x="830" y="266"/>
                </a:cubicBezTo>
                <a:cubicBezTo>
                  <a:pt x="830" y="267"/>
                  <a:pt x="830" y="266"/>
                  <a:pt x="830" y="266"/>
                </a:cubicBezTo>
                <a:close/>
                <a:moveTo>
                  <a:pt x="865" y="267"/>
                </a:moveTo>
                <a:cubicBezTo>
                  <a:pt x="865" y="267"/>
                  <a:pt x="865" y="267"/>
                  <a:pt x="866" y="267"/>
                </a:cubicBezTo>
                <a:cubicBezTo>
                  <a:pt x="866" y="267"/>
                  <a:pt x="865" y="267"/>
                  <a:pt x="866" y="267"/>
                </a:cubicBezTo>
                <a:cubicBezTo>
                  <a:pt x="866" y="267"/>
                  <a:pt x="866" y="267"/>
                  <a:pt x="866" y="266"/>
                </a:cubicBezTo>
                <a:cubicBezTo>
                  <a:pt x="866" y="267"/>
                  <a:pt x="866" y="267"/>
                  <a:pt x="865" y="267"/>
                </a:cubicBezTo>
                <a:close/>
                <a:moveTo>
                  <a:pt x="854" y="271"/>
                </a:moveTo>
                <a:cubicBezTo>
                  <a:pt x="854" y="271"/>
                  <a:pt x="854" y="271"/>
                  <a:pt x="855" y="272"/>
                </a:cubicBezTo>
                <a:cubicBezTo>
                  <a:pt x="855" y="271"/>
                  <a:pt x="855" y="271"/>
                  <a:pt x="855" y="270"/>
                </a:cubicBezTo>
                <a:cubicBezTo>
                  <a:pt x="855" y="271"/>
                  <a:pt x="854" y="271"/>
                  <a:pt x="854" y="271"/>
                </a:cubicBezTo>
                <a:close/>
                <a:moveTo>
                  <a:pt x="824" y="273"/>
                </a:moveTo>
                <a:cubicBezTo>
                  <a:pt x="824" y="273"/>
                  <a:pt x="824" y="274"/>
                  <a:pt x="824" y="274"/>
                </a:cubicBezTo>
                <a:cubicBezTo>
                  <a:pt x="825" y="274"/>
                  <a:pt x="824" y="273"/>
                  <a:pt x="825" y="273"/>
                </a:cubicBezTo>
                <a:cubicBezTo>
                  <a:pt x="824" y="273"/>
                  <a:pt x="824" y="273"/>
                  <a:pt x="823" y="273"/>
                </a:cubicBezTo>
                <a:cubicBezTo>
                  <a:pt x="823" y="273"/>
                  <a:pt x="823" y="273"/>
                  <a:pt x="823" y="273"/>
                </a:cubicBezTo>
                <a:cubicBezTo>
                  <a:pt x="823" y="274"/>
                  <a:pt x="824" y="273"/>
                  <a:pt x="824" y="273"/>
                </a:cubicBezTo>
                <a:close/>
                <a:moveTo>
                  <a:pt x="822" y="275"/>
                </a:moveTo>
                <a:cubicBezTo>
                  <a:pt x="822" y="275"/>
                  <a:pt x="823" y="275"/>
                  <a:pt x="823" y="274"/>
                </a:cubicBezTo>
                <a:cubicBezTo>
                  <a:pt x="822" y="274"/>
                  <a:pt x="823" y="275"/>
                  <a:pt x="822" y="275"/>
                </a:cubicBezTo>
                <a:cubicBezTo>
                  <a:pt x="822" y="276"/>
                  <a:pt x="822" y="275"/>
                  <a:pt x="822" y="275"/>
                </a:cubicBezTo>
                <a:close/>
                <a:moveTo>
                  <a:pt x="824" y="275"/>
                </a:moveTo>
                <a:cubicBezTo>
                  <a:pt x="823" y="274"/>
                  <a:pt x="823" y="276"/>
                  <a:pt x="822" y="275"/>
                </a:cubicBezTo>
                <a:cubicBezTo>
                  <a:pt x="822" y="276"/>
                  <a:pt x="822" y="276"/>
                  <a:pt x="821" y="276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7"/>
                  <a:pt x="822" y="276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6"/>
                  <a:pt x="823" y="276"/>
                </a:cubicBezTo>
                <a:cubicBezTo>
                  <a:pt x="823" y="275"/>
                  <a:pt x="823" y="275"/>
                  <a:pt x="824" y="275"/>
                </a:cubicBezTo>
                <a:close/>
                <a:moveTo>
                  <a:pt x="871" y="280"/>
                </a:moveTo>
                <a:cubicBezTo>
                  <a:pt x="871" y="280"/>
                  <a:pt x="870" y="280"/>
                  <a:pt x="870" y="280"/>
                </a:cubicBezTo>
                <a:cubicBezTo>
                  <a:pt x="870" y="280"/>
                  <a:pt x="870" y="280"/>
                  <a:pt x="870" y="280"/>
                </a:cubicBezTo>
                <a:cubicBezTo>
                  <a:pt x="871" y="280"/>
                  <a:pt x="871" y="280"/>
                  <a:pt x="871" y="280"/>
                </a:cubicBezTo>
                <a:cubicBezTo>
                  <a:pt x="871" y="279"/>
                  <a:pt x="871" y="280"/>
                  <a:pt x="871" y="280"/>
                </a:cubicBezTo>
                <a:close/>
                <a:moveTo>
                  <a:pt x="863" y="285"/>
                </a:moveTo>
                <a:cubicBezTo>
                  <a:pt x="863" y="285"/>
                  <a:pt x="863" y="285"/>
                  <a:pt x="864" y="285"/>
                </a:cubicBezTo>
                <a:cubicBezTo>
                  <a:pt x="864" y="285"/>
                  <a:pt x="863" y="284"/>
                  <a:pt x="864" y="284"/>
                </a:cubicBezTo>
                <a:cubicBezTo>
                  <a:pt x="864" y="284"/>
                  <a:pt x="863" y="285"/>
                  <a:pt x="863" y="285"/>
                </a:cubicBezTo>
                <a:close/>
                <a:moveTo>
                  <a:pt x="860" y="287"/>
                </a:moveTo>
                <a:cubicBezTo>
                  <a:pt x="860" y="287"/>
                  <a:pt x="859" y="287"/>
                  <a:pt x="860" y="287"/>
                </a:cubicBezTo>
                <a:cubicBezTo>
                  <a:pt x="860" y="288"/>
                  <a:pt x="860" y="287"/>
                  <a:pt x="861" y="287"/>
                </a:cubicBezTo>
                <a:cubicBezTo>
                  <a:pt x="861" y="287"/>
                  <a:pt x="860" y="287"/>
                  <a:pt x="860" y="287"/>
                </a:cubicBezTo>
                <a:close/>
                <a:moveTo>
                  <a:pt x="837" y="292"/>
                </a:moveTo>
                <a:cubicBezTo>
                  <a:pt x="837" y="292"/>
                  <a:pt x="837" y="292"/>
                  <a:pt x="837" y="292"/>
                </a:cubicBezTo>
                <a:cubicBezTo>
                  <a:pt x="837" y="292"/>
                  <a:pt x="837" y="292"/>
                  <a:pt x="837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7" y="291"/>
                  <a:pt x="838" y="292"/>
                </a:cubicBezTo>
                <a:cubicBezTo>
                  <a:pt x="838" y="292"/>
                  <a:pt x="837" y="291"/>
                  <a:pt x="838" y="291"/>
                </a:cubicBezTo>
                <a:cubicBezTo>
                  <a:pt x="837" y="291"/>
                  <a:pt x="837" y="292"/>
                  <a:pt x="837" y="292"/>
                </a:cubicBezTo>
                <a:close/>
                <a:moveTo>
                  <a:pt x="854" y="294"/>
                </a:moveTo>
                <a:cubicBezTo>
                  <a:pt x="853" y="294"/>
                  <a:pt x="853" y="294"/>
                  <a:pt x="852" y="294"/>
                </a:cubicBezTo>
                <a:cubicBezTo>
                  <a:pt x="853" y="294"/>
                  <a:pt x="853" y="295"/>
                  <a:pt x="854" y="295"/>
                </a:cubicBezTo>
                <a:cubicBezTo>
                  <a:pt x="853" y="294"/>
                  <a:pt x="855" y="294"/>
                  <a:pt x="855" y="294"/>
                </a:cubicBezTo>
                <a:cubicBezTo>
                  <a:pt x="855" y="294"/>
                  <a:pt x="854" y="294"/>
                  <a:pt x="855" y="294"/>
                </a:cubicBezTo>
                <a:cubicBezTo>
                  <a:pt x="854" y="293"/>
                  <a:pt x="854" y="294"/>
                  <a:pt x="854" y="294"/>
                </a:cubicBezTo>
                <a:close/>
                <a:moveTo>
                  <a:pt x="851" y="295"/>
                </a:moveTo>
                <a:cubicBezTo>
                  <a:pt x="851" y="295"/>
                  <a:pt x="851" y="295"/>
                  <a:pt x="850" y="296"/>
                </a:cubicBezTo>
                <a:cubicBezTo>
                  <a:pt x="851" y="296"/>
                  <a:pt x="851" y="295"/>
                  <a:pt x="851" y="296"/>
                </a:cubicBezTo>
                <a:cubicBezTo>
                  <a:pt x="851" y="295"/>
                  <a:pt x="851" y="295"/>
                  <a:pt x="851" y="295"/>
                </a:cubicBezTo>
                <a:close/>
                <a:moveTo>
                  <a:pt x="853" y="295"/>
                </a:moveTo>
                <a:cubicBezTo>
                  <a:pt x="853" y="295"/>
                  <a:pt x="853" y="295"/>
                  <a:pt x="853" y="295"/>
                </a:cubicBezTo>
                <a:cubicBezTo>
                  <a:pt x="852" y="295"/>
                  <a:pt x="853" y="295"/>
                  <a:pt x="852" y="295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6"/>
                  <a:pt x="853" y="296"/>
                  <a:pt x="853" y="296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5"/>
                  <a:pt x="853" y="295"/>
                  <a:pt x="853" y="295"/>
                </a:cubicBezTo>
                <a:close/>
                <a:moveTo>
                  <a:pt x="851" y="298"/>
                </a:moveTo>
                <a:cubicBezTo>
                  <a:pt x="851" y="297"/>
                  <a:pt x="851" y="298"/>
                  <a:pt x="851" y="297"/>
                </a:cubicBezTo>
                <a:cubicBezTo>
                  <a:pt x="850" y="297"/>
                  <a:pt x="851" y="298"/>
                  <a:pt x="851" y="298"/>
                </a:cubicBezTo>
                <a:cubicBezTo>
                  <a:pt x="851" y="298"/>
                  <a:pt x="851" y="298"/>
                  <a:pt x="851" y="298"/>
                </a:cubicBezTo>
                <a:close/>
                <a:moveTo>
                  <a:pt x="853" y="303"/>
                </a:moveTo>
                <a:cubicBezTo>
                  <a:pt x="853" y="303"/>
                  <a:pt x="853" y="303"/>
                  <a:pt x="852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3"/>
                  <a:pt x="853" y="303"/>
                  <a:pt x="853" y="304"/>
                </a:cubicBezTo>
                <a:cubicBezTo>
                  <a:pt x="853" y="304"/>
                  <a:pt x="853" y="303"/>
                  <a:pt x="853" y="304"/>
                </a:cubicBezTo>
                <a:cubicBezTo>
                  <a:pt x="853" y="303"/>
                  <a:pt x="853" y="303"/>
                  <a:pt x="853" y="303"/>
                </a:cubicBezTo>
                <a:close/>
                <a:moveTo>
                  <a:pt x="843" y="305"/>
                </a:moveTo>
                <a:cubicBezTo>
                  <a:pt x="843" y="305"/>
                  <a:pt x="843" y="304"/>
                  <a:pt x="843" y="304"/>
                </a:cubicBezTo>
                <a:cubicBezTo>
                  <a:pt x="842" y="304"/>
                  <a:pt x="843" y="305"/>
                  <a:pt x="843" y="305"/>
                </a:cubicBezTo>
                <a:cubicBezTo>
                  <a:pt x="843" y="305"/>
                  <a:pt x="843" y="305"/>
                  <a:pt x="843" y="305"/>
                </a:cubicBezTo>
                <a:cubicBezTo>
                  <a:pt x="844" y="305"/>
                  <a:pt x="843" y="304"/>
                  <a:pt x="843" y="305"/>
                </a:cubicBezTo>
                <a:close/>
                <a:moveTo>
                  <a:pt x="826" y="307"/>
                </a:moveTo>
                <a:cubicBezTo>
                  <a:pt x="827" y="307"/>
                  <a:pt x="827" y="306"/>
                  <a:pt x="827" y="306"/>
                </a:cubicBezTo>
                <a:cubicBezTo>
                  <a:pt x="827" y="306"/>
                  <a:pt x="827" y="306"/>
                  <a:pt x="826" y="306"/>
                </a:cubicBezTo>
                <a:cubicBezTo>
                  <a:pt x="826" y="306"/>
                  <a:pt x="826" y="306"/>
                  <a:pt x="827" y="306"/>
                </a:cubicBezTo>
                <a:cubicBezTo>
                  <a:pt x="827" y="306"/>
                  <a:pt x="826" y="306"/>
                  <a:pt x="826" y="307"/>
                </a:cubicBezTo>
                <a:close/>
                <a:moveTo>
                  <a:pt x="850" y="311"/>
                </a:moveTo>
                <a:cubicBezTo>
                  <a:pt x="850" y="311"/>
                  <a:pt x="850" y="311"/>
                  <a:pt x="850" y="310"/>
                </a:cubicBezTo>
                <a:cubicBezTo>
                  <a:pt x="850" y="310"/>
                  <a:pt x="850" y="311"/>
                  <a:pt x="849" y="311"/>
                </a:cubicBezTo>
                <a:cubicBezTo>
                  <a:pt x="850" y="311"/>
                  <a:pt x="849" y="312"/>
                  <a:pt x="849" y="312"/>
                </a:cubicBezTo>
                <a:cubicBezTo>
                  <a:pt x="849" y="312"/>
                  <a:pt x="850" y="311"/>
                  <a:pt x="850" y="311"/>
                </a:cubicBezTo>
                <a:close/>
                <a:moveTo>
                  <a:pt x="848" y="312"/>
                </a:moveTo>
                <a:cubicBezTo>
                  <a:pt x="848" y="312"/>
                  <a:pt x="849" y="312"/>
                  <a:pt x="848" y="312"/>
                </a:cubicBezTo>
                <a:cubicBezTo>
                  <a:pt x="848" y="312"/>
                  <a:pt x="848" y="312"/>
                  <a:pt x="848" y="313"/>
                </a:cubicBezTo>
                <a:cubicBezTo>
                  <a:pt x="849" y="313"/>
                  <a:pt x="847" y="314"/>
                  <a:pt x="847" y="314"/>
                </a:cubicBezTo>
                <a:cubicBezTo>
                  <a:pt x="847" y="314"/>
                  <a:pt x="848" y="314"/>
                  <a:pt x="848" y="315"/>
                </a:cubicBezTo>
                <a:cubicBezTo>
                  <a:pt x="848" y="314"/>
                  <a:pt x="847" y="314"/>
                  <a:pt x="848" y="314"/>
                </a:cubicBezTo>
                <a:cubicBezTo>
                  <a:pt x="848" y="313"/>
                  <a:pt x="849" y="313"/>
                  <a:pt x="849" y="312"/>
                </a:cubicBezTo>
                <a:cubicBezTo>
                  <a:pt x="849" y="312"/>
                  <a:pt x="849" y="312"/>
                  <a:pt x="848" y="312"/>
                </a:cubicBezTo>
                <a:close/>
                <a:moveTo>
                  <a:pt x="849" y="314"/>
                </a:moveTo>
                <a:cubicBezTo>
                  <a:pt x="850" y="313"/>
                  <a:pt x="850" y="312"/>
                  <a:pt x="851" y="312"/>
                </a:cubicBezTo>
                <a:cubicBezTo>
                  <a:pt x="850" y="312"/>
                  <a:pt x="849" y="313"/>
                  <a:pt x="849" y="314"/>
                </a:cubicBezTo>
                <a:close/>
                <a:moveTo>
                  <a:pt x="847" y="316"/>
                </a:moveTo>
                <a:cubicBezTo>
                  <a:pt x="847" y="317"/>
                  <a:pt x="847" y="317"/>
                  <a:pt x="846" y="317"/>
                </a:cubicBezTo>
                <a:cubicBezTo>
                  <a:pt x="847" y="317"/>
                  <a:pt x="847" y="317"/>
                  <a:pt x="847" y="316"/>
                </a:cubicBezTo>
                <a:close/>
                <a:moveTo>
                  <a:pt x="845" y="320"/>
                </a:moveTo>
                <a:cubicBezTo>
                  <a:pt x="844" y="320"/>
                  <a:pt x="843" y="321"/>
                  <a:pt x="843" y="322"/>
                </a:cubicBezTo>
                <a:cubicBezTo>
                  <a:pt x="844" y="322"/>
                  <a:pt x="843" y="321"/>
                  <a:pt x="844" y="321"/>
                </a:cubicBezTo>
                <a:cubicBezTo>
                  <a:pt x="843" y="321"/>
                  <a:pt x="844" y="321"/>
                  <a:pt x="844" y="320"/>
                </a:cubicBezTo>
                <a:cubicBezTo>
                  <a:pt x="845" y="320"/>
                  <a:pt x="845" y="321"/>
                  <a:pt x="845" y="321"/>
                </a:cubicBezTo>
                <a:cubicBezTo>
                  <a:pt x="844" y="320"/>
                  <a:pt x="844" y="320"/>
                  <a:pt x="845" y="320"/>
                </a:cubicBezTo>
                <a:close/>
                <a:moveTo>
                  <a:pt x="846" y="320"/>
                </a:moveTo>
                <a:cubicBezTo>
                  <a:pt x="845" y="320"/>
                  <a:pt x="845" y="321"/>
                  <a:pt x="845" y="321"/>
                </a:cubicBezTo>
                <a:cubicBezTo>
                  <a:pt x="845" y="321"/>
                  <a:pt x="845" y="321"/>
                  <a:pt x="846" y="321"/>
                </a:cubicBezTo>
                <a:cubicBezTo>
                  <a:pt x="845" y="320"/>
                  <a:pt x="845" y="320"/>
                  <a:pt x="846" y="320"/>
                </a:cubicBezTo>
                <a:close/>
                <a:moveTo>
                  <a:pt x="842" y="323"/>
                </a:moveTo>
                <a:cubicBezTo>
                  <a:pt x="843" y="324"/>
                  <a:pt x="843" y="323"/>
                  <a:pt x="843" y="322"/>
                </a:cubicBezTo>
                <a:cubicBezTo>
                  <a:pt x="842" y="322"/>
                  <a:pt x="842" y="323"/>
                  <a:pt x="842" y="323"/>
                </a:cubicBezTo>
                <a:close/>
                <a:moveTo>
                  <a:pt x="838" y="329"/>
                </a:moveTo>
                <a:cubicBezTo>
                  <a:pt x="838" y="329"/>
                  <a:pt x="838" y="329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ubicBezTo>
                  <a:pt x="838" y="329"/>
                  <a:pt x="838" y="329"/>
                  <a:pt x="838" y="329"/>
                </a:cubicBezTo>
                <a:close/>
                <a:moveTo>
                  <a:pt x="837" y="334"/>
                </a:moveTo>
                <a:cubicBezTo>
                  <a:pt x="837" y="334"/>
                  <a:pt x="837" y="334"/>
                  <a:pt x="838" y="334"/>
                </a:cubicBezTo>
                <a:cubicBezTo>
                  <a:pt x="837" y="333"/>
                  <a:pt x="837" y="333"/>
                  <a:pt x="837" y="333"/>
                </a:cubicBezTo>
                <a:cubicBezTo>
                  <a:pt x="837" y="333"/>
                  <a:pt x="838" y="334"/>
                  <a:pt x="837" y="334"/>
                </a:cubicBezTo>
                <a:close/>
                <a:moveTo>
                  <a:pt x="834" y="338"/>
                </a:moveTo>
                <a:cubicBezTo>
                  <a:pt x="834" y="338"/>
                  <a:pt x="834" y="338"/>
                  <a:pt x="835" y="338"/>
                </a:cubicBezTo>
                <a:cubicBezTo>
                  <a:pt x="835" y="338"/>
                  <a:pt x="835" y="338"/>
                  <a:pt x="835" y="337"/>
                </a:cubicBezTo>
                <a:cubicBezTo>
                  <a:pt x="834" y="337"/>
                  <a:pt x="835" y="338"/>
                  <a:pt x="834" y="338"/>
                </a:cubicBezTo>
                <a:close/>
                <a:moveTo>
                  <a:pt x="832" y="344"/>
                </a:moveTo>
                <a:cubicBezTo>
                  <a:pt x="832" y="344"/>
                  <a:pt x="832" y="344"/>
                  <a:pt x="832" y="344"/>
                </a:cubicBezTo>
                <a:cubicBezTo>
                  <a:pt x="832" y="344"/>
                  <a:pt x="832" y="344"/>
                  <a:pt x="831" y="344"/>
                </a:cubicBezTo>
                <a:cubicBezTo>
                  <a:pt x="831" y="344"/>
                  <a:pt x="831" y="344"/>
                  <a:pt x="831" y="344"/>
                </a:cubicBezTo>
                <a:cubicBezTo>
                  <a:pt x="832" y="345"/>
                  <a:pt x="831" y="345"/>
                  <a:pt x="831" y="346"/>
                </a:cubicBezTo>
                <a:cubicBezTo>
                  <a:pt x="831" y="346"/>
                  <a:pt x="831" y="346"/>
                  <a:pt x="831" y="346"/>
                </a:cubicBezTo>
                <a:cubicBezTo>
                  <a:pt x="831" y="345"/>
                  <a:pt x="832" y="345"/>
                  <a:pt x="832" y="345"/>
                </a:cubicBezTo>
                <a:cubicBezTo>
                  <a:pt x="832" y="345"/>
                  <a:pt x="832" y="345"/>
                  <a:pt x="832" y="345"/>
                </a:cubicBezTo>
                <a:cubicBezTo>
                  <a:pt x="832" y="345"/>
                  <a:pt x="832" y="344"/>
                  <a:pt x="832" y="344"/>
                </a:cubicBezTo>
                <a:close/>
                <a:moveTo>
                  <a:pt x="824" y="364"/>
                </a:moveTo>
                <a:cubicBezTo>
                  <a:pt x="823" y="364"/>
                  <a:pt x="824" y="366"/>
                  <a:pt x="823" y="366"/>
                </a:cubicBezTo>
                <a:cubicBezTo>
                  <a:pt x="823" y="366"/>
                  <a:pt x="823" y="366"/>
                  <a:pt x="823" y="366"/>
                </a:cubicBezTo>
                <a:cubicBezTo>
                  <a:pt x="823" y="365"/>
                  <a:pt x="824" y="365"/>
                  <a:pt x="824" y="364"/>
                </a:cubicBezTo>
                <a:close/>
                <a:moveTo>
                  <a:pt x="819" y="381"/>
                </a:moveTo>
                <a:cubicBezTo>
                  <a:pt x="819" y="380"/>
                  <a:pt x="819" y="379"/>
                  <a:pt x="819" y="379"/>
                </a:cubicBezTo>
                <a:cubicBezTo>
                  <a:pt x="819" y="379"/>
                  <a:pt x="819" y="380"/>
                  <a:pt x="819" y="381"/>
                </a:cubicBezTo>
                <a:close/>
                <a:moveTo>
                  <a:pt x="814" y="390"/>
                </a:moveTo>
                <a:cubicBezTo>
                  <a:pt x="814" y="390"/>
                  <a:pt x="814" y="389"/>
                  <a:pt x="814" y="389"/>
                </a:cubicBezTo>
                <a:cubicBezTo>
                  <a:pt x="814" y="390"/>
                  <a:pt x="814" y="390"/>
                  <a:pt x="814" y="391"/>
                </a:cubicBezTo>
                <a:cubicBezTo>
                  <a:pt x="814" y="391"/>
                  <a:pt x="814" y="390"/>
                  <a:pt x="814" y="390"/>
                </a:cubicBezTo>
                <a:cubicBezTo>
                  <a:pt x="814" y="389"/>
                  <a:pt x="814" y="390"/>
                  <a:pt x="814" y="390"/>
                </a:cubicBezTo>
                <a:close/>
                <a:moveTo>
                  <a:pt x="777" y="377"/>
                </a:moveTo>
                <a:cubicBezTo>
                  <a:pt x="777" y="377"/>
                  <a:pt x="777" y="377"/>
                  <a:pt x="777" y="377"/>
                </a:cubicBezTo>
                <a:cubicBezTo>
                  <a:pt x="777" y="378"/>
                  <a:pt x="777" y="378"/>
                  <a:pt x="777" y="378"/>
                </a:cubicBezTo>
                <a:cubicBezTo>
                  <a:pt x="778" y="378"/>
                  <a:pt x="778" y="378"/>
                  <a:pt x="778" y="378"/>
                </a:cubicBezTo>
                <a:cubicBezTo>
                  <a:pt x="778" y="378"/>
                  <a:pt x="777" y="378"/>
                  <a:pt x="777" y="377"/>
                </a:cubicBezTo>
                <a:close/>
                <a:moveTo>
                  <a:pt x="770" y="322"/>
                </a:moveTo>
                <a:cubicBezTo>
                  <a:pt x="770" y="323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70" y="323"/>
                  <a:pt x="770" y="323"/>
                  <a:pt x="771" y="323"/>
                </a:cubicBezTo>
                <a:cubicBezTo>
                  <a:pt x="771" y="323"/>
                  <a:pt x="771" y="323"/>
                  <a:pt x="770" y="322"/>
                </a:cubicBezTo>
                <a:close/>
                <a:moveTo>
                  <a:pt x="729" y="350"/>
                </a:moveTo>
                <a:cubicBezTo>
                  <a:pt x="729" y="350"/>
                  <a:pt x="729" y="350"/>
                  <a:pt x="729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29" y="350"/>
                </a:cubicBezTo>
                <a:close/>
                <a:moveTo>
                  <a:pt x="727" y="347"/>
                </a:moveTo>
                <a:cubicBezTo>
                  <a:pt x="727" y="347"/>
                  <a:pt x="727" y="348"/>
                  <a:pt x="727" y="347"/>
                </a:cubicBezTo>
                <a:cubicBezTo>
                  <a:pt x="727" y="347"/>
                  <a:pt x="727" y="347"/>
                  <a:pt x="728" y="347"/>
                </a:cubicBezTo>
                <a:cubicBezTo>
                  <a:pt x="728" y="346"/>
                  <a:pt x="727" y="348"/>
                  <a:pt x="727" y="34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" name="Freeform 20">
            <a:extLst>
              <a:ext uri="{FF2B5EF4-FFF2-40B4-BE49-F238E27FC236}">
                <a16:creationId xmlns:a16="http://schemas.microsoft.com/office/drawing/2014/main" id="{C6CBFC76-B762-4ECE-BBBC-DEBBBB44B5A4}"/>
              </a:ext>
            </a:extLst>
          </p:cNvPr>
          <p:cNvSpPr>
            <a:spLocks noChangeAspect="1" noEditPoints="1"/>
          </p:cNvSpPr>
          <p:nvPr/>
        </p:nvSpPr>
        <p:spPr bwMode="auto">
          <a:xfrm rot="15589166">
            <a:off x="-131535" y="3807095"/>
            <a:ext cx="1432524" cy="1082565"/>
          </a:xfrm>
          <a:custGeom>
            <a:avLst/>
            <a:gdLst>
              <a:gd name="T0" fmla="*/ 18 w 875"/>
              <a:gd name="T1" fmla="*/ 272 h 404"/>
              <a:gd name="T2" fmla="*/ 141 w 875"/>
              <a:gd name="T3" fmla="*/ 134 h 404"/>
              <a:gd name="T4" fmla="*/ 290 w 875"/>
              <a:gd name="T5" fmla="*/ 22 h 404"/>
              <a:gd name="T6" fmla="*/ 745 w 875"/>
              <a:gd name="T7" fmla="*/ 199 h 404"/>
              <a:gd name="T8" fmla="*/ 86 w 875"/>
              <a:gd name="T9" fmla="*/ 224 h 404"/>
              <a:gd name="T10" fmla="*/ 147 w 875"/>
              <a:gd name="T11" fmla="*/ 112 h 404"/>
              <a:gd name="T12" fmla="*/ 857 w 875"/>
              <a:gd name="T13" fmla="*/ 244 h 404"/>
              <a:gd name="T14" fmla="*/ 874 w 875"/>
              <a:gd name="T15" fmla="*/ 265 h 404"/>
              <a:gd name="T16" fmla="*/ 832 w 875"/>
              <a:gd name="T17" fmla="*/ 297 h 404"/>
              <a:gd name="T18" fmla="*/ 833 w 875"/>
              <a:gd name="T19" fmla="*/ 343 h 404"/>
              <a:gd name="T20" fmla="*/ 717 w 875"/>
              <a:gd name="T21" fmla="*/ 346 h 404"/>
              <a:gd name="T22" fmla="*/ 860 w 875"/>
              <a:gd name="T23" fmla="*/ 284 h 404"/>
              <a:gd name="T24" fmla="*/ 850 w 875"/>
              <a:gd name="T25" fmla="*/ 300 h 404"/>
              <a:gd name="T26" fmla="*/ 856 w 875"/>
              <a:gd name="T27" fmla="*/ 300 h 404"/>
              <a:gd name="T28" fmla="*/ 832 w 875"/>
              <a:gd name="T29" fmla="*/ 340 h 404"/>
              <a:gd name="T30" fmla="*/ 818 w 875"/>
              <a:gd name="T31" fmla="*/ 380 h 404"/>
              <a:gd name="T32" fmla="*/ 761 w 875"/>
              <a:gd name="T33" fmla="*/ 364 h 404"/>
              <a:gd name="T34" fmla="*/ 715 w 875"/>
              <a:gd name="T35" fmla="*/ 342 h 404"/>
              <a:gd name="T36" fmla="*/ 705 w 875"/>
              <a:gd name="T37" fmla="*/ 316 h 404"/>
              <a:gd name="T38" fmla="*/ 787 w 875"/>
              <a:gd name="T39" fmla="*/ 329 h 404"/>
              <a:gd name="T40" fmla="*/ 643 w 875"/>
              <a:gd name="T41" fmla="*/ 136 h 404"/>
              <a:gd name="T42" fmla="*/ 59 w 875"/>
              <a:gd name="T43" fmla="*/ 267 h 404"/>
              <a:gd name="T44" fmla="*/ 317 w 875"/>
              <a:gd name="T45" fmla="*/ 56 h 404"/>
              <a:gd name="T46" fmla="*/ 21 w 875"/>
              <a:gd name="T47" fmla="*/ 307 h 404"/>
              <a:gd name="T48" fmla="*/ 66 w 875"/>
              <a:gd name="T49" fmla="*/ 219 h 404"/>
              <a:gd name="T50" fmla="*/ 208 w 875"/>
              <a:gd name="T51" fmla="*/ 86 h 404"/>
              <a:gd name="T52" fmla="*/ 29 w 875"/>
              <a:gd name="T53" fmla="*/ 259 h 404"/>
              <a:gd name="T54" fmla="*/ 31 w 875"/>
              <a:gd name="T55" fmla="*/ 239 h 404"/>
              <a:gd name="T56" fmla="*/ 156 w 875"/>
              <a:gd name="T57" fmla="*/ 104 h 404"/>
              <a:gd name="T58" fmla="*/ 74 w 875"/>
              <a:gd name="T59" fmla="*/ 173 h 404"/>
              <a:gd name="T60" fmla="*/ 229 w 875"/>
              <a:gd name="T61" fmla="*/ 49 h 404"/>
              <a:gd name="T62" fmla="*/ 362 w 875"/>
              <a:gd name="T63" fmla="*/ 4 h 404"/>
              <a:gd name="T64" fmla="*/ 558 w 875"/>
              <a:gd name="T65" fmla="*/ 31 h 404"/>
              <a:gd name="T66" fmla="*/ 729 w 875"/>
              <a:gd name="T67" fmla="*/ 179 h 404"/>
              <a:gd name="T68" fmla="*/ 819 w 875"/>
              <a:gd name="T69" fmla="*/ 271 h 404"/>
              <a:gd name="T70" fmla="*/ 820 w 875"/>
              <a:gd name="T71" fmla="*/ 279 h 404"/>
              <a:gd name="T72" fmla="*/ 849 w 875"/>
              <a:gd name="T73" fmla="*/ 252 h 404"/>
              <a:gd name="T74" fmla="*/ 847 w 875"/>
              <a:gd name="T75" fmla="*/ 269 h 404"/>
              <a:gd name="T76" fmla="*/ 826 w 875"/>
              <a:gd name="T77" fmla="*/ 309 h 404"/>
              <a:gd name="T78" fmla="*/ 860 w 875"/>
              <a:gd name="T79" fmla="*/ 266 h 404"/>
              <a:gd name="T80" fmla="*/ 862 w 875"/>
              <a:gd name="T81" fmla="*/ 266 h 404"/>
              <a:gd name="T82" fmla="*/ 833 w 875"/>
              <a:gd name="T83" fmla="*/ 266 h 404"/>
              <a:gd name="T84" fmla="*/ 99 w 875"/>
              <a:gd name="T85" fmla="*/ 149 h 404"/>
              <a:gd name="T86" fmla="*/ 44 w 875"/>
              <a:gd name="T87" fmla="*/ 227 h 404"/>
              <a:gd name="T88" fmla="*/ 67 w 875"/>
              <a:gd name="T89" fmla="*/ 201 h 404"/>
              <a:gd name="T90" fmla="*/ 149 w 875"/>
              <a:gd name="T91" fmla="*/ 126 h 404"/>
              <a:gd name="T92" fmla="*/ 69 w 875"/>
              <a:gd name="T93" fmla="*/ 228 h 404"/>
              <a:gd name="T94" fmla="*/ 132 w 875"/>
              <a:gd name="T95" fmla="*/ 151 h 404"/>
              <a:gd name="T96" fmla="*/ 225 w 875"/>
              <a:gd name="T97" fmla="*/ 62 h 404"/>
              <a:gd name="T98" fmla="*/ 333 w 875"/>
              <a:gd name="T99" fmla="*/ 10 h 404"/>
              <a:gd name="T100" fmla="*/ 165 w 875"/>
              <a:gd name="T101" fmla="*/ 142 h 404"/>
              <a:gd name="T102" fmla="*/ 670 w 875"/>
              <a:gd name="T103" fmla="*/ 163 h 404"/>
              <a:gd name="T104" fmla="*/ 710 w 875"/>
              <a:gd name="T105" fmla="*/ 321 h 404"/>
              <a:gd name="T106" fmla="*/ 790 w 875"/>
              <a:gd name="T107" fmla="*/ 340 h 404"/>
              <a:gd name="T108" fmla="*/ 819 w 875"/>
              <a:gd name="T109" fmla="*/ 373 h 404"/>
              <a:gd name="T110" fmla="*/ 844 w 875"/>
              <a:gd name="T111" fmla="*/ 312 h 404"/>
              <a:gd name="T112" fmla="*/ 821 w 875"/>
              <a:gd name="T113" fmla="*/ 366 h 404"/>
              <a:gd name="T114" fmla="*/ 836 w 875"/>
              <a:gd name="T115" fmla="*/ 322 h 404"/>
              <a:gd name="T116" fmla="*/ 844 w 875"/>
              <a:gd name="T117" fmla="*/ 298 h 404"/>
              <a:gd name="T118" fmla="*/ 861 w 875"/>
              <a:gd name="T119" fmla="*/ 277 h 404"/>
              <a:gd name="T120" fmla="*/ 871 w 875"/>
              <a:gd name="T121" fmla="*/ 267 h 404"/>
              <a:gd name="T122" fmla="*/ 870 w 875"/>
              <a:gd name="T123" fmla="*/ 280 h 404"/>
              <a:gd name="T124" fmla="*/ 832 w 875"/>
              <a:gd name="T125" fmla="*/ 34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75" h="404">
                <a:moveTo>
                  <a:pt x="9" y="328"/>
                </a:moveTo>
                <a:cubicBezTo>
                  <a:pt x="9" y="327"/>
                  <a:pt x="10" y="326"/>
                  <a:pt x="11" y="325"/>
                </a:cubicBezTo>
                <a:cubicBezTo>
                  <a:pt x="10" y="326"/>
                  <a:pt x="10" y="327"/>
                  <a:pt x="9" y="328"/>
                </a:cubicBezTo>
                <a:close/>
                <a:moveTo>
                  <a:pt x="11" y="322"/>
                </a:moveTo>
                <a:cubicBezTo>
                  <a:pt x="10" y="323"/>
                  <a:pt x="9" y="323"/>
                  <a:pt x="9" y="325"/>
                </a:cubicBezTo>
                <a:cubicBezTo>
                  <a:pt x="10" y="324"/>
                  <a:pt x="11" y="323"/>
                  <a:pt x="11" y="322"/>
                </a:cubicBezTo>
                <a:close/>
                <a:moveTo>
                  <a:pt x="15" y="319"/>
                </a:moveTo>
                <a:cubicBezTo>
                  <a:pt x="15" y="318"/>
                  <a:pt x="15" y="318"/>
                  <a:pt x="16" y="316"/>
                </a:cubicBezTo>
                <a:cubicBezTo>
                  <a:pt x="15" y="317"/>
                  <a:pt x="15" y="317"/>
                  <a:pt x="15" y="317"/>
                </a:cubicBezTo>
                <a:cubicBezTo>
                  <a:pt x="14" y="318"/>
                  <a:pt x="15" y="318"/>
                  <a:pt x="15" y="319"/>
                </a:cubicBezTo>
                <a:close/>
                <a:moveTo>
                  <a:pt x="38" y="297"/>
                </a:moveTo>
                <a:cubicBezTo>
                  <a:pt x="38" y="296"/>
                  <a:pt x="38" y="296"/>
                  <a:pt x="38" y="295"/>
                </a:cubicBezTo>
                <a:cubicBezTo>
                  <a:pt x="38" y="296"/>
                  <a:pt x="37" y="297"/>
                  <a:pt x="37" y="298"/>
                </a:cubicBezTo>
                <a:lnTo>
                  <a:pt x="38" y="297"/>
                </a:lnTo>
                <a:close/>
                <a:moveTo>
                  <a:pt x="12" y="319"/>
                </a:moveTo>
                <a:cubicBezTo>
                  <a:pt x="12" y="319"/>
                  <a:pt x="12" y="319"/>
                  <a:pt x="12" y="320"/>
                </a:cubicBezTo>
                <a:cubicBezTo>
                  <a:pt x="12" y="320"/>
                  <a:pt x="13" y="319"/>
                  <a:pt x="13" y="318"/>
                </a:cubicBezTo>
                <a:cubicBezTo>
                  <a:pt x="13" y="318"/>
                  <a:pt x="13" y="318"/>
                  <a:pt x="12" y="319"/>
                </a:cubicBezTo>
                <a:close/>
                <a:moveTo>
                  <a:pt x="39" y="293"/>
                </a:moveTo>
                <a:cubicBezTo>
                  <a:pt x="39" y="294"/>
                  <a:pt x="39" y="294"/>
                  <a:pt x="39" y="294"/>
                </a:cubicBezTo>
                <a:cubicBezTo>
                  <a:pt x="40" y="293"/>
                  <a:pt x="40" y="293"/>
                  <a:pt x="41" y="293"/>
                </a:cubicBezTo>
                <a:cubicBezTo>
                  <a:pt x="41" y="292"/>
                  <a:pt x="40" y="292"/>
                  <a:pt x="39" y="293"/>
                </a:cubicBezTo>
                <a:close/>
                <a:moveTo>
                  <a:pt x="25" y="302"/>
                </a:moveTo>
                <a:cubicBezTo>
                  <a:pt x="24" y="302"/>
                  <a:pt x="24" y="303"/>
                  <a:pt x="24" y="304"/>
                </a:cubicBezTo>
                <a:cubicBezTo>
                  <a:pt x="24" y="304"/>
                  <a:pt x="25" y="302"/>
                  <a:pt x="25" y="302"/>
                </a:cubicBezTo>
                <a:close/>
                <a:moveTo>
                  <a:pt x="49" y="277"/>
                </a:moveTo>
                <a:cubicBezTo>
                  <a:pt x="49" y="278"/>
                  <a:pt x="49" y="278"/>
                  <a:pt x="48" y="280"/>
                </a:cubicBezTo>
                <a:cubicBezTo>
                  <a:pt x="48" y="280"/>
                  <a:pt x="48" y="280"/>
                  <a:pt x="48" y="280"/>
                </a:cubicBezTo>
                <a:cubicBezTo>
                  <a:pt x="47" y="281"/>
                  <a:pt x="47" y="281"/>
                  <a:pt x="46" y="282"/>
                </a:cubicBezTo>
                <a:cubicBezTo>
                  <a:pt x="46" y="283"/>
                  <a:pt x="46" y="284"/>
                  <a:pt x="46" y="284"/>
                </a:cubicBezTo>
                <a:cubicBezTo>
                  <a:pt x="46" y="284"/>
                  <a:pt x="47" y="283"/>
                  <a:pt x="47" y="283"/>
                </a:cubicBezTo>
                <a:cubicBezTo>
                  <a:pt x="47" y="283"/>
                  <a:pt x="47" y="282"/>
                  <a:pt x="47" y="281"/>
                </a:cubicBezTo>
                <a:cubicBezTo>
                  <a:pt x="48" y="281"/>
                  <a:pt x="49" y="280"/>
                  <a:pt x="50" y="279"/>
                </a:cubicBezTo>
                <a:cubicBezTo>
                  <a:pt x="49" y="279"/>
                  <a:pt x="50" y="277"/>
                  <a:pt x="51" y="275"/>
                </a:cubicBezTo>
                <a:cubicBezTo>
                  <a:pt x="50" y="276"/>
                  <a:pt x="50" y="277"/>
                  <a:pt x="49" y="277"/>
                </a:cubicBezTo>
                <a:close/>
                <a:moveTo>
                  <a:pt x="26" y="300"/>
                </a:moveTo>
                <a:cubicBezTo>
                  <a:pt x="27" y="299"/>
                  <a:pt x="27" y="299"/>
                  <a:pt x="27" y="299"/>
                </a:cubicBezTo>
                <a:cubicBezTo>
                  <a:pt x="27" y="299"/>
                  <a:pt x="27" y="299"/>
                  <a:pt x="27" y="298"/>
                </a:cubicBezTo>
                <a:cubicBezTo>
                  <a:pt x="27" y="298"/>
                  <a:pt x="26" y="299"/>
                  <a:pt x="26" y="300"/>
                </a:cubicBezTo>
                <a:close/>
                <a:moveTo>
                  <a:pt x="25" y="295"/>
                </a:moveTo>
                <a:cubicBezTo>
                  <a:pt x="26" y="294"/>
                  <a:pt x="26" y="293"/>
                  <a:pt x="26" y="292"/>
                </a:cubicBezTo>
                <a:cubicBezTo>
                  <a:pt x="26" y="293"/>
                  <a:pt x="25" y="295"/>
                  <a:pt x="25" y="295"/>
                </a:cubicBezTo>
                <a:close/>
                <a:moveTo>
                  <a:pt x="62" y="263"/>
                </a:moveTo>
                <a:cubicBezTo>
                  <a:pt x="63" y="262"/>
                  <a:pt x="64" y="261"/>
                  <a:pt x="64" y="260"/>
                </a:cubicBezTo>
                <a:cubicBezTo>
                  <a:pt x="63" y="261"/>
                  <a:pt x="63" y="262"/>
                  <a:pt x="62" y="263"/>
                </a:cubicBezTo>
                <a:close/>
                <a:moveTo>
                  <a:pt x="32" y="284"/>
                </a:moveTo>
                <a:cubicBezTo>
                  <a:pt x="31" y="285"/>
                  <a:pt x="31" y="285"/>
                  <a:pt x="30" y="286"/>
                </a:cubicBezTo>
                <a:cubicBezTo>
                  <a:pt x="31" y="286"/>
                  <a:pt x="32" y="285"/>
                  <a:pt x="32" y="284"/>
                </a:cubicBezTo>
                <a:close/>
                <a:moveTo>
                  <a:pt x="54" y="260"/>
                </a:moveTo>
                <a:cubicBezTo>
                  <a:pt x="55" y="261"/>
                  <a:pt x="53" y="262"/>
                  <a:pt x="54" y="262"/>
                </a:cubicBezTo>
                <a:cubicBezTo>
                  <a:pt x="55" y="261"/>
                  <a:pt x="54" y="261"/>
                  <a:pt x="55" y="259"/>
                </a:cubicBezTo>
                <a:cubicBezTo>
                  <a:pt x="55" y="259"/>
                  <a:pt x="55" y="260"/>
                  <a:pt x="54" y="260"/>
                </a:cubicBezTo>
                <a:close/>
                <a:moveTo>
                  <a:pt x="33" y="278"/>
                </a:moveTo>
                <a:cubicBezTo>
                  <a:pt x="33" y="279"/>
                  <a:pt x="34" y="277"/>
                  <a:pt x="35" y="276"/>
                </a:cubicBezTo>
                <a:cubicBezTo>
                  <a:pt x="35" y="275"/>
                  <a:pt x="33" y="277"/>
                  <a:pt x="33" y="278"/>
                </a:cubicBezTo>
                <a:close/>
                <a:moveTo>
                  <a:pt x="43" y="264"/>
                </a:moveTo>
                <a:cubicBezTo>
                  <a:pt x="42" y="265"/>
                  <a:pt x="41" y="266"/>
                  <a:pt x="41" y="267"/>
                </a:cubicBezTo>
                <a:cubicBezTo>
                  <a:pt x="40" y="268"/>
                  <a:pt x="42" y="265"/>
                  <a:pt x="41" y="267"/>
                </a:cubicBezTo>
                <a:cubicBezTo>
                  <a:pt x="42" y="266"/>
                  <a:pt x="43" y="265"/>
                  <a:pt x="43" y="264"/>
                </a:cubicBezTo>
                <a:close/>
                <a:moveTo>
                  <a:pt x="73" y="242"/>
                </a:moveTo>
                <a:cubicBezTo>
                  <a:pt x="73" y="241"/>
                  <a:pt x="72" y="243"/>
                  <a:pt x="72" y="244"/>
                </a:cubicBezTo>
                <a:cubicBezTo>
                  <a:pt x="72" y="245"/>
                  <a:pt x="73" y="242"/>
                  <a:pt x="73" y="242"/>
                </a:cubicBezTo>
                <a:close/>
                <a:moveTo>
                  <a:pt x="71" y="240"/>
                </a:moveTo>
                <a:cubicBezTo>
                  <a:pt x="70" y="241"/>
                  <a:pt x="70" y="242"/>
                  <a:pt x="70" y="242"/>
                </a:cubicBezTo>
                <a:cubicBezTo>
                  <a:pt x="69" y="243"/>
                  <a:pt x="70" y="243"/>
                  <a:pt x="70" y="243"/>
                </a:cubicBezTo>
                <a:cubicBezTo>
                  <a:pt x="70" y="241"/>
                  <a:pt x="72" y="241"/>
                  <a:pt x="71" y="240"/>
                </a:cubicBezTo>
                <a:close/>
                <a:moveTo>
                  <a:pt x="89" y="227"/>
                </a:moveTo>
                <a:cubicBezTo>
                  <a:pt x="88" y="228"/>
                  <a:pt x="88" y="229"/>
                  <a:pt x="87" y="230"/>
                </a:cubicBezTo>
                <a:cubicBezTo>
                  <a:pt x="88" y="229"/>
                  <a:pt x="89" y="228"/>
                  <a:pt x="89" y="227"/>
                </a:cubicBezTo>
                <a:close/>
                <a:moveTo>
                  <a:pt x="32" y="268"/>
                </a:moveTo>
                <a:cubicBezTo>
                  <a:pt x="32" y="270"/>
                  <a:pt x="32" y="270"/>
                  <a:pt x="32" y="270"/>
                </a:cubicBezTo>
                <a:cubicBezTo>
                  <a:pt x="33" y="269"/>
                  <a:pt x="33" y="268"/>
                  <a:pt x="33" y="268"/>
                </a:cubicBezTo>
                <a:cubicBezTo>
                  <a:pt x="34" y="267"/>
                  <a:pt x="33" y="267"/>
                  <a:pt x="32" y="268"/>
                </a:cubicBezTo>
                <a:close/>
                <a:moveTo>
                  <a:pt x="39" y="264"/>
                </a:moveTo>
                <a:cubicBezTo>
                  <a:pt x="40" y="263"/>
                  <a:pt x="40" y="262"/>
                  <a:pt x="41" y="262"/>
                </a:cubicBezTo>
                <a:cubicBezTo>
                  <a:pt x="41" y="261"/>
                  <a:pt x="39" y="263"/>
                  <a:pt x="39" y="264"/>
                </a:cubicBezTo>
                <a:close/>
                <a:moveTo>
                  <a:pt x="36" y="263"/>
                </a:moveTo>
                <a:cubicBezTo>
                  <a:pt x="35" y="264"/>
                  <a:pt x="37" y="262"/>
                  <a:pt x="36" y="264"/>
                </a:cubicBezTo>
                <a:cubicBezTo>
                  <a:pt x="36" y="264"/>
                  <a:pt x="36" y="263"/>
                  <a:pt x="36" y="263"/>
                </a:cubicBezTo>
                <a:cubicBezTo>
                  <a:pt x="38" y="261"/>
                  <a:pt x="39" y="259"/>
                  <a:pt x="41" y="257"/>
                </a:cubicBezTo>
                <a:cubicBezTo>
                  <a:pt x="41" y="255"/>
                  <a:pt x="41" y="256"/>
                  <a:pt x="41" y="255"/>
                </a:cubicBezTo>
                <a:cubicBezTo>
                  <a:pt x="40" y="256"/>
                  <a:pt x="40" y="256"/>
                  <a:pt x="40" y="257"/>
                </a:cubicBezTo>
                <a:cubicBezTo>
                  <a:pt x="39" y="258"/>
                  <a:pt x="39" y="257"/>
                  <a:pt x="38" y="258"/>
                </a:cubicBezTo>
                <a:cubicBezTo>
                  <a:pt x="39" y="259"/>
                  <a:pt x="38" y="260"/>
                  <a:pt x="38" y="261"/>
                </a:cubicBezTo>
                <a:cubicBezTo>
                  <a:pt x="37" y="262"/>
                  <a:pt x="36" y="262"/>
                  <a:pt x="36" y="263"/>
                </a:cubicBezTo>
                <a:close/>
                <a:moveTo>
                  <a:pt x="81" y="228"/>
                </a:moveTo>
                <a:cubicBezTo>
                  <a:pt x="80" y="229"/>
                  <a:pt x="81" y="229"/>
                  <a:pt x="81" y="229"/>
                </a:cubicBezTo>
                <a:cubicBezTo>
                  <a:pt x="81" y="229"/>
                  <a:pt x="82" y="228"/>
                  <a:pt x="82" y="227"/>
                </a:cubicBezTo>
                <a:cubicBezTo>
                  <a:pt x="83" y="227"/>
                  <a:pt x="82" y="228"/>
                  <a:pt x="81" y="228"/>
                </a:cubicBezTo>
                <a:cubicBezTo>
                  <a:pt x="80" y="229"/>
                  <a:pt x="81" y="227"/>
                  <a:pt x="82" y="227"/>
                </a:cubicBezTo>
                <a:cubicBezTo>
                  <a:pt x="82" y="226"/>
                  <a:pt x="81" y="228"/>
                  <a:pt x="81" y="228"/>
                </a:cubicBezTo>
                <a:close/>
                <a:moveTo>
                  <a:pt x="16" y="278"/>
                </a:moveTo>
                <a:cubicBezTo>
                  <a:pt x="17" y="277"/>
                  <a:pt x="18" y="276"/>
                  <a:pt x="18" y="275"/>
                </a:cubicBezTo>
                <a:cubicBezTo>
                  <a:pt x="17" y="276"/>
                  <a:pt x="16" y="276"/>
                  <a:pt x="16" y="278"/>
                </a:cubicBezTo>
                <a:close/>
                <a:moveTo>
                  <a:pt x="16" y="275"/>
                </a:moveTo>
                <a:cubicBezTo>
                  <a:pt x="16" y="276"/>
                  <a:pt x="16" y="277"/>
                  <a:pt x="15" y="277"/>
                </a:cubicBezTo>
                <a:cubicBezTo>
                  <a:pt x="15" y="278"/>
                  <a:pt x="16" y="276"/>
                  <a:pt x="16" y="275"/>
                </a:cubicBezTo>
                <a:close/>
                <a:moveTo>
                  <a:pt x="17" y="274"/>
                </a:moveTo>
                <a:cubicBezTo>
                  <a:pt x="17" y="274"/>
                  <a:pt x="18" y="274"/>
                  <a:pt x="18" y="274"/>
                </a:cubicBezTo>
                <a:cubicBezTo>
                  <a:pt x="18" y="273"/>
                  <a:pt x="18" y="273"/>
                  <a:pt x="18" y="272"/>
                </a:cubicBezTo>
                <a:cubicBezTo>
                  <a:pt x="18" y="273"/>
                  <a:pt x="18" y="273"/>
                  <a:pt x="17" y="274"/>
                </a:cubicBezTo>
                <a:close/>
                <a:moveTo>
                  <a:pt x="83" y="225"/>
                </a:moveTo>
                <a:cubicBezTo>
                  <a:pt x="84" y="226"/>
                  <a:pt x="85" y="223"/>
                  <a:pt x="86" y="223"/>
                </a:cubicBezTo>
                <a:cubicBezTo>
                  <a:pt x="86" y="222"/>
                  <a:pt x="84" y="224"/>
                  <a:pt x="83" y="225"/>
                </a:cubicBezTo>
                <a:close/>
                <a:moveTo>
                  <a:pt x="8" y="276"/>
                </a:moveTo>
                <a:cubicBezTo>
                  <a:pt x="7" y="277"/>
                  <a:pt x="6" y="279"/>
                  <a:pt x="6" y="280"/>
                </a:cubicBezTo>
                <a:cubicBezTo>
                  <a:pt x="7" y="279"/>
                  <a:pt x="7" y="278"/>
                  <a:pt x="8" y="276"/>
                </a:cubicBezTo>
                <a:close/>
                <a:moveTo>
                  <a:pt x="91" y="216"/>
                </a:moveTo>
                <a:cubicBezTo>
                  <a:pt x="91" y="216"/>
                  <a:pt x="90" y="217"/>
                  <a:pt x="89" y="218"/>
                </a:cubicBezTo>
                <a:cubicBezTo>
                  <a:pt x="90" y="218"/>
                  <a:pt x="91" y="217"/>
                  <a:pt x="91" y="216"/>
                </a:cubicBezTo>
                <a:close/>
                <a:moveTo>
                  <a:pt x="33" y="255"/>
                </a:moveTo>
                <a:cubicBezTo>
                  <a:pt x="33" y="257"/>
                  <a:pt x="32" y="257"/>
                  <a:pt x="31" y="258"/>
                </a:cubicBezTo>
                <a:cubicBezTo>
                  <a:pt x="32" y="258"/>
                  <a:pt x="34" y="254"/>
                  <a:pt x="33" y="255"/>
                </a:cubicBezTo>
                <a:close/>
                <a:moveTo>
                  <a:pt x="50" y="243"/>
                </a:moveTo>
                <a:cubicBezTo>
                  <a:pt x="50" y="244"/>
                  <a:pt x="52" y="241"/>
                  <a:pt x="52" y="240"/>
                </a:cubicBezTo>
                <a:cubicBezTo>
                  <a:pt x="52" y="240"/>
                  <a:pt x="52" y="240"/>
                  <a:pt x="52" y="239"/>
                </a:cubicBezTo>
                <a:cubicBezTo>
                  <a:pt x="51" y="240"/>
                  <a:pt x="51" y="242"/>
                  <a:pt x="50" y="243"/>
                </a:cubicBezTo>
                <a:close/>
                <a:moveTo>
                  <a:pt x="18" y="267"/>
                </a:moveTo>
                <a:cubicBezTo>
                  <a:pt x="19" y="266"/>
                  <a:pt x="20" y="265"/>
                  <a:pt x="21" y="263"/>
                </a:cubicBezTo>
                <a:cubicBezTo>
                  <a:pt x="20" y="264"/>
                  <a:pt x="19" y="265"/>
                  <a:pt x="18" y="267"/>
                </a:cubicBezTo>
                <a:close/>
                <a:moveTo>
                  <a:pt x="96" y="211"/>
                </a:moveTo>
                <a:cubicBezTo>
                  <a:pt x="97" y="209"/>
                  <a:pt x="99" y="208"/>
                  <a:pt x="99" y="206"/>
                </a:cubicBezTo>
                <a:cubicBezTo>
                  <a:pt x="98" y="208"/>
                  <a:pt x="96" y="209"/>
                  <a:pt x="95" y="211"/>
                </a:cubicBezTo>
                <a:cubicBezTo>
                  <a:pt x="96" y="211"/>
                  <a:pt x="96" y="211"/>
                  <a:pt x="96" y="211"/>
                </a:cubicBezTo>
                <a:close/>
                <a:moveTo>
                  <a:pt x="41" y="244"/>
                </a:moveTo>
                <a:cubicBezTo>
                  <a:pt x="41" y="244"/>
                  <a:pt x="40" y="245"/>
                  <a:pt x="40" y="245"/>
                </a:cubicBezTo>
                <a:cubicBezTo>
                  <a:pt x="40" y="245"/>
                  <a:pt x="40" y="246"/>
                  <a:pt x="40" y="246"/>
                </a:cubicBezTo>
                <a:cubicBezTo>
                  <a:pt x="41" y="246"/>
                  <a:pt x="41" y="245"/>
                  <a:pt x="41" y="244"/>
                </a:cubicBezTo>
                <a:close/>
                <a:moveTo>
                  <a:pt x="101" y="204"/>
                </a:moveTo>
                <a:cubicBezTo>
                  <a:pt x="100" y="205"/>
                  <a:pt x="100" y="205"/>
                  <a:pt x="100" y="206"/>
                </a:cubicBezTo>
                <a:cubicBezTo>
                  <a:pt x="100" y="206"/>
                  <a:pt x="101" y="205"/>
                  <a:pt x="101" y="205"/>
                </a:cubicBezTo>
                <a:cubicBezTo>
                  <a:pt x="100" y="205"/>
                  <a:pt x="102" y="204"/>
                  <a:pt x="102" y="203"/>
                </a:cubicBezTo>
                <a:cubicBezTo>
                  <a:pt x="101" y="203"/>
                  <a:pt x="101" y="204"/>
                  <a:pt x="101" y="204"/>
                </a:cubicBezTo>
                <a:close/>
                <a:moveTo>
                  <a:pt x="106" y="200"/>
                </a:moveTo>
                <a:cubicBezTo>
                  <a:pt x="104" y="201"/>
                  <a:pt x="105" y="199"/>
                  <a:pt x="104" y="200"/>
                </a:cubicBezTo>
                <a:cubicBezTo>
                  <a:pt x="105" y="201"/>
                  <a:pt x="103" y="202"/>
                  <a:pt x="103" y="203"/>
                </a:cubicBezTo>
                <a:cubicBezTo>
                  <a:pt x="104" y="201"/>
                  <a:pt x="105" y="202"/>
                  <a:pt x="106" y="200"/>
                </a:cubicBezTo>
                <a:close/>
                <a:moveTo>
                  <a:pt x="37" y="240"/>
                </a:moveTo>
                <a:cubicBezTo>
                  <a:pt x="37" y="241"/>
                  <a:pt x="37" y="241"/>
                  <a:pt x="37" y="242"/>
                </a:cubicBezTo>
                <a:cubicBezTo>
                  <a:pt x="38" y="241"/>
                  <a:pt x="39" y="239"/>
                  <a:pt x="37" y="240"/>
                </a:cubicBezTo>
                <a:close/>
                <a:moveTo>
                  <a:pt x="110" y="195"/>
                </a:moveTo>
                <a:cubicBezTo>
                  <a:pt x="111" y="194"/>
                  <a:pt x="111" y="193"/>
                  <a:pt x="112" y="192"/>
                </a:cubicBezTo>
                <a:cubicBezTo>
                  <a:pt x="113" y="191"/>
                  <a:pt x="113" y="192"/>
                  <a:pt x="112" y="193"/>
                </a:cubicBezTo>
                <a:cubicBezTo>
                  <a:pt x="114" y="192"/>
                  <a:pt x="113" y="191"/>
                  <a:pt x="115" y="189"/>
                </a:cubicBezTo>
                <a:cubicBezTo>
                  <a:pt x="115" y="189"/>
                  <a:pt x="115" y="189"/>
                  <a:pt x="114" y="190"/>
                </a:cubicBezTo>
                <a:cubicBezTo>
                  <a:pt x="113" y="191"/>
                  <a:pt x="114" y="189"/>
                  <a:pt x="115" y="189"/>
                </a:cubicBezTo>
                <a:cubicBezTo>
                  <a:pt x="113" y="191"/>
                  <a:pt x="111" y="192"/>
                  <a:pt x="110" y="195"/>
                </a:cubicBezTo>
                <a:close/>
                <a:moveTo>
                  <a:pt x="80" y="205"/>
                </a:moveTo>
                <a:cubicBezTo>
                  <a:pt x="79" y="207"/>
                  <a:pt x="78" y="208"/>
                  <a:pt x="78" y="209"/>
                </a:cubicBezTo>
                <a:cubicBezTo>
                  <a:pt x="79" y="208"/>
                  <a:pt x="80" y="206"/>
                  <a:pt x="80" y="205"/>
                </a:cubicBezTo>
                <a:close/>
                <a:moveTo>
                  <a:pt x="60" y="219"/>
                </a:moveTo>
                <a:cubicBezTo>
                  <a:pt x="59" y="219"/>
                  <a:pt x="59" y="220"/>
                  <a:pt x="59" y="220"/>
                </a:cubicBezTo>
                <a:cubicBezTo>
                  <a:pt x="60" y="219"/>
                  <a:pt x="59" y="220"/>
                  <a:pt x="60" y="220"/>
                </a:cubicBezTo>
                <a:cubicBezTo>
                  <a:pt x="60" y="219"/>
                  <a:pt x="60" y="219"/>
                  <a:pt x="60" y="219"/>
                </a:cubicBezTo>
                <a:close/>
                <a:moveTo>
                  <a:pt x="79" y="197"/>
                </a:moveTo>
                <a:cubicBezTo>
                  <a:pt x="80" y="196"/>
                  <a:pt x="81" y="195"/>
                  <a:pt x="81" y="193"/>
                </a:cubicBezTo>
                <a:cubicBezTo>
                  <a:pt x="81" y="195"/>
                  <a:pt x="79" y="196"/>
                  <a:pt x="79" y="197"/>
                </a:cubicBezTo>
                <a:close/>
                <a:moveTo>
                  <a:pt x="57" y="203"/>
                </a:moveTo>
                <a:cubicBezTo>
                  <a:pt x="57" y="203"/>
                  <a:pt x="57" y="204"/>
                  <a:pt x="56" y="204"/>
                </a:cubicBezTo>
                <a:cubicBezTo>
                  <a:pt x="57" y="204"/>
                  <a:pt x="57" y="203"/>
                  <a:pt x="58" y="203"/>
                </a:cubicBezTo>
                <a:cubicBezTo>
                  <a:pt x="59" y="201"/>
                  <a:pt x="57" y="204"/>
                  <a:pt x="57" y="203"/>
                </a:cubicBezTo>
                <a:close/>
                <a:moveTo>
                  <a:pt x="41" y="214"/>
                </a:moveTo>
                <a:cubicBezTo>
                  <a:pt x="42" y="213"/>
                  <a:pt x="43" y="212"/>
                  <a:pt x="43" y="211"/>
                </a:cubicBezTo>
                <a:cubicBezTo>
                  <a:pt x="43" y="212"/>
                  <a:pt x="41" y="214"/>
                  <a:pt x="41" y="214"/>
                </a:cubicBezTo>
                <a:close/>
                <a:moveTo>
                  <a:pt x="104" y="173"/>
                </a:moveTo>
                <a:cubicBezTo>
                  <a:pt x="105" y="173"/>
                  <a:pt x="105" y="173"/>
                  <a:pt x="105" y="173"/>
                </a:cubicBezTo>
                <a:cubicBezTo>
                  <a:pt x="105" y="172"/>
                  <a:pt x="105" y="172"/>
                  <a:pt x="105" y="172"/>
                </a:cubicBezTo>
                <a:cubicBezTo>
                  <a:pt x="105" y="171"/>
                  <a:pt x="104" y="173"/>
                  <a:pt x="104" y="173"/>
                </a:cubicBezTo>
                <a:close/>
                <a:moveTo>
                  <a:pt x="63" y="190"/>
                </a:moveTo>
                <a:cubicBezTo>
                  <a:pt x="63" y="191"/>
                  <a:pt x="62" y="192"/>
                  <a:pt x="62" y="192"/>
                </a:cubicBezTo>
                <a:cubicBezTo>
                  <a:pt x="62" y="193"/>
                  <a:pt x="60" y="194"/>
                  <a:pt x="60" y="196"/>
                </a:cubicBezTo>
                <a:cubicBezTo>
                  <a:pt x="61" y="195"/>
                  <a:pt x="61" y="194"/>
                  <a:pt x="63" y="193"/>
                </a:cubicBezTo>
                <a:cubicBezTo>
                  <a:pt x="63" y="192"/>
                  <a:pt x="62" y="193"/>
                  <a:pt x="62" y="193"/>
                </a:cubicBezTo>
                <a:cubicBezTo>
                  <a:pt x="62" y="192"/>
                  <a:pt x="64" y="191"/>
                  <a:pt x="63" y="190"/>
                </a:cubicBezTo>
                <a:close/>
                <a:moveTo>
                  <a:pt x="108" y="165"/>
                </a:moveTo>
                <a:cubicBezTo>
                  <a:pt x="108" y="164"/>
                  <a:pt x="107" y="165"/>
                  <a:pt x="106" y="166"/>
                </a:cubicBezTo>
                <a:cubicBezTo>
                  <a:pt x="105" y="167"/>
                  <a:pt x="107" y="165"/>
                  <a:pt x="106" y="167"/>
                </a:cubicBezTo>
                <a:cubicBezTo>
                  <a:pt x="107" y="166"/>
                  <a:pt x="107" y="166"/>
                  <a:pt x="108" y="165"/>
                </a:cubicBezTo>
                <a:close/>
                <a:moveTo>
                  <a:pt x="75" y="176"/>
                </a:moveTo>
                <a:cubicBezTo>
                  <a:pt x="74" y="178"/>
                  <a:pt x="73" y="179"/>
                  <a:pt x="72" y="180"/>
                </a:cubicBezTo>
                <a:cubicBezTo>
                  <a:pt x="72" y="180"/>
                  <a:pt x="75" y="177"/>
                  <a:pt x="75" y="176"/>
                </a:cubicBezTo>
                <a:close/>
                <a:moveTo>
                  <a:pt x="69" y="177"/>
                </a:moveTo>
                <a:cubicBezTo>
                  <a:pt x="69" y="178"/>
                  <a:pt x="68" y="178"/>
                  <a:pt x="67" y="180"/>
                </a:cubicBezTo>
                <a:cubicBezTo>
                  <a:pt x="68" y="179"/>
                  <a:pt x="69" y="178"/>
                  <a:pt x="69" y="177"/>
                </a:cubicBezTo>
                <a:close/>
                <a:moveTo>
                  <a:pt x="84" y="168"/>
                </a:moveTo>
                <a:cubicBezTo>
                  <a:pt x="85" y="168"/>
                  <a:pt x="86" y="167"/>
                  <a:pt x="87" y="166"/>
                </a:cubicBezTo>
                <a:cubicBezTo>
                  <a:pt x="86" y="167"/>
                  <a:pt x="85" y="167"/>
                  <a:pt x="84" y="168"/>
                </a:cubicBezTo>
                <a:close/>
                <a:moveTo>
                  <a:pt x="94" y="159"/>
                </a:moveTo>
                <a:cubicBezTo>
                  <a:pt x="93" y="160"/>
                  <a:pt x="93" y="160"/>
                  <a:pt x="93" y="160"/>
                </a:cubicBezTo>
                <a:cubicBezTo>
                  <a:pt x="94" y="160"/>
                  <a:pt x="94" y="159"/>
                  <a:pt x="95" y="158"/>
                </a:cubicBezTo>
                <a:cubicBezTo>
                  <a:pt x="95" y="158"/>
                  <a:pt x="94" y="158"/>
                  <a:pt x="94" y="159"/>
                </a:cubicBezTo>
                <a:close/>
                <a:moveTo>
                  <a:pt x="96" y="156"/>
                </a:moveTo>
                <a:cubicBezTo>
                  <a:pt x="97" y="156"/>
                  <a:pt x="98" y="155"/>
                  <a:pt x="98" y="154"/>
                </a:cubicBezTo>
                <a:cubicBezTo>
                  <a:pt x="99" y="154"/>
                  <a:pt x="97" y="155"/>
                  <a:pt x="96" y="156"/>
                </a:cubicBezTo>
                <a:close/>
                <a:moveTo>
                  <a:pt x="141" y="134"/>
                </a:moveTo>
                <a:cubicBezTo>
                  <a:pt x="141" y="134"/>
                  <a:pt x="141" y="134"/>
                  <a:pt x="141" y="134"/>
                </a:cubicBezTo>
                <a:cubicBezTo>
                  <a:pt x="141" y="133"/>
                  <a:pt x="142" y="133"/>
                  <a:pt x="142" y="133"/>
                </a:cubicBezTo>
                <a:cubicBezTo>
                  <a:pt x="143" y="133"/>
                  <a:pt x="142" y="132"/>
                  <a:pt x="143" y="132"/>
                </a:cubicBezTo>
                <a:cubicBezTo>
                  <a:pt x="144" y="130"/>
                  <a:pt x="142" y="133"/>
                  <a:pt x="142" y="132"/>
                </a:cubicBezTo>
                <a:cubicBezTo>
                  <a:pt x="141" y="132"/>
                  <a:pt x="139" y="135"/>
                  <a:pt x="141" y="134"/>
                </a:cubicBezTo>
                <a:close/>
                <a:moveTo>
                  <a:pt x="146" y="129"/>
                </a:moveTo>
                <a:cubicBezTo>
                  <a:pt x="145" y="129"/>
                  <a:pt x="145" y="129"/>
                  <a:pt x="145" y="129"/>
                </a:cubicBezTo>
                <a:cubicBezTo>
                  <a:pt x="144" y="130"/>
                  <a:pt x="144" y="130"/>
                  <a:pt x="143" y="131"/>
                </a:cubicBezTo>
                <a:cubicBezTo>
                  <a:pt x="144" y="131"/>
                  <a:pt x="144" y="130"/>
                  <a:pt x="144" y="130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6" y="130"/>
                  <a:pt x="146" y="129"/>
                  <a:pt x="146" y="129"/>
                </a:cubicBezTo>
                <a:close/>
                <a:moveTo>
                  <a:pt x="152" y="126"/>
                </a:moveTo>
                <a:cubicBezTo>
                  <a:pt x="151" y="126"/>
                  <a:pt x="151" y="127"/>
                  <a:pt x="150" y="128"/>
                </a:cubicBezTo>
                <a:cubicBezTo>
                  <a:pt x="151" y="127"/>
                  <a:pt x="152" y="127"/>
                  <a:pt x="152" y="126"/>
                </a:cubicBezTo>
                <a:close/>
                <a:moveTo>
                  <a:pt x="110" y="144"/>
                </a:moveTo>
                <a:cubicBezTo>
                  <a:pt x="112" y="143"/>
                  <a:pt x="111" y="142"/>
                  <a:pt x="110" y="142"/>
                </a:cubicBezTo>
                <a:cubicBezTo>
                  <a:pt x="109" y="144"/>
                  <a:pt x="110" y="143"/>
                  <a:pt x="110" y="144"/>
                </a:cubicBezTo>
                <a:close/>
                <a:moveTo>
                  <a:pt x="108" y="145"/>
                </a:moveTo>
                <a:cubicBezTo>
                  <a:pt x="109" y="143"/>
                  <a:pt x="111" y="142"/>
                  <a:pt x="111" y="141"/>
                </a:cubicBezTo>
                <a:cubicBezTo>
                  <a:pt x="110" y="142"/>
                  <a:pt x="108" y="143"/>
                  <a:pt x="108" y="145"/>
                </a:cubicBezTo>
                <a:close/>
                <a:moveTo>
                  <a:pt x="112" y="142"/>
                </a:moveTo>
                <a:cubicBezTo>
                  <a:pt x="113" y="141"/>
                  <a:pt x="114" y="140"/>
                  <a:pt x="114" y="139"/>
                </a:cubicBezTo>
                <a:cubicBezTo>
                  <a:pt x="113" y="140"/>
                  <a:pt x="113" y="141"/>
                  <a:pt x="112" y="142"/>
                </a:cubicBezTo>
                <a:cubicBezTo>
                  <a:pt x="112" y="142"/>
                  <a:pt x="112" y="141"/>
                  <a:pt x="112" y="142"/>
                </a:cubicBezTo>
                <a:close/>
                <a:moveTo>
                  <a:pt x="118" y="137"/>
                </a:moveTo>
                <a:cubicBezTo>
                  <a:pt x="117" y="139"/>
                  <a:pt x="117" y="139"/>
                  <a:pt x="117" y="139"/>
                </a:cubicBezTo>
                <a:cubicBezTo>
                  <a:pt x="119" y="137"/>
                  <a:pt x="120" y="137"/>
                  <a:pt x="118" y="137"/>
                </a:cubicBezTo>
                <a:close/>
                <a:moveTo>
                  <a:pt x="158" y="121"/>
                </a:moveTo>
                <a:cubicBezTo>
                  <a:pt x="159" y="121"/>
                  <a:pt x="160" y="120"/>
                  <a:pt x="160" y="119"/>
                </a:cubicBezTo>
                <a:cubicBezTo>
                  <a:pt x="159" y="120"/>
                  <a:pt x="158" y="120"/>
                  <a:pt x="158" y="121"/>
                </a:cubicBezTo>
                <a:close/>
                <a:moveTo>
                  <a:pt x="171" y="112"/>
                </a:moveTo>
                <a:cubicBezTo>
                  <a:pt x="173" y="109"/>
                  <a:pt x="176" y="108"/>
                  <a:pt x="177" y="106"/>
                </a:cubicBezTo>
                <a:cubicBezTo>
                  <a:pt x="175" y="108"/>
                  <a:pt x="173" y="109"/>
                  <a:pt x="171" y="111"/>
                </a:cubicBezTo>
                <a:cubicBezTo>
                  <a:pt x="171" y="111"/>
                  <a:pt x="171" y="111"/>
                  <a:pt x="171" y="110"/>
                </a:cubicBezTo>
                <a:cubicBezTo>
                  <a:pt x="169" y="111"/>
                  <a:pt x="170" y="112"/>
                  <a:pt x="171" y="112"/>
                </a:cubicBezTo>
                <a:close/>
                <a:moveTo>
                  <a:pt x="133" y="123"/>
                </a:moveTo>
                <a:cubicBezTo>
                  <a:pt x="132" y="122"/>
                  <a:pt x="131" y="125"/>
                  <a:pt x="132" y="125"/>
                </a:cubicBezTo>
                <a:cubicBezTo>
                  <a:pt x="133" y="124"/>
                  <a:pt x="132" y="123"/>
                  <a:pt x="133" y="123"/>
                </a:cubicBezTo>
                <a:close/>
                <a:moveTo>
                  <a:pt x="133" y="123"/>
                </a:moveTo>
                <a:cubicBezTo>
                  <a:pt x="134" y="123"/>
                  <a:pt x="134" y="122"/>
                  <a:pt x="135" y="121"/>
                </a:cubicBezTo>
                <a:cubicBezTo>
                  <a:pt x="134" y="121"/>
                  <a:pt x="133" y="122"/>
                  <a:pt x="133" y="123"/>
                </a:cubicBezTo>
                <a:close/>
                <a:moveTo>
                  <a:pt x="185" y="101"/>
                </a:moveTo>
                <a:cubicBezTo>
                  <a:pt x="184" y="101"/>
                  <a:pt x="183" y="101"/>
                  <a:pt x="183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1"/>
                  <a:pt x="184" y="101"/>
                  <a:pt x="185" y="101"/>
                </a:cubicBezTo>
                <a:close/>
                <a:moveTo>
                  <a:pt x="152" y="111"/>
                </a:moveTo>
                <a:cubicBezTo>
                  <a:pt x="152" y="110"/>
                  <a:pt x="151" y="110"/>
                  <a:pt x="152" y="109"/>
                </a:cubicBezTo>
                <a:cubicBezTo>
                  <a:pt x="151" y="110"/>
                  <a:pt x="150" y="112"/>
                  <a:pt x="152" y="111"/>
                </a:cubicBezTo>
                <a:close/>
                <a:moveTo>
                  <a:pt x="187" y="71"/>
                </a:moveTo>
                <a:cubicBezTo>
                  <a:pt x="186" y="72"/>
                  <a:pt x="186" y="73"/>
                  <a:pt x="185" y="74"/>
                </a:cubicBezTo>
                <a:cubicBezTo>
                  <a:pt x="187" y="73"/>
                  <a:pt x="187" y="72"/>
                  <a:pt x="187" y="71"/>
                </a:cubicBezTo>
                <a:close/>
                <a:moveTo>
                  <a:pt x="215" y="55"/>
                </a:moveTo>
                <a:cubicBezTo>
                  <a:pt x="216" y="55"/>
                  <a:pt x="216" y="54"/>
                  <a:pt x="217" y="54"/>
                </a:cubicBezTo>
                <a:cubicBezTo>
                  <a:pt x="218" y="54"/>
                  <a:pt x="216" y="55"/>
                  <a:pt x="216" y="55"/>
                </a:cubicBezTo>
                <a:cubicBezTo>
                  <a:pt x="217" y="55"/>
                  <a:pt x="218" y="54"/>
                  <a:pt x="219" y="53"/>
                </a:cubicBezTo>
                <a:cubicBezTo>
                  <a:pt x="218" y="54"/>
                  <a:pt x="218" y="54"/>
                  <a:pt x="217" y="53"/>
                </a:cubicBezTo>
                <a:cubicBezTo>
                  <a:pt x="218" y="52"/>
                  <a:pt x="220" y="52"/>
                  <a:pt x="221" y="51"/>
                </a:cubicBezTo>
                <a:cubicBezTo>
                  <a:pt x="220" y="51"/>
                  <a:pt x="220" y="52"/>
                  <a:pt x="219" y="52"/>
                </a:cubicBezTo>
                <a:cubicBezTo>
                  <a:pt x="217" y="53"/>
                  <a:pt x="216" y="54"/>
                  <a:pt x="215" y="54"/>
                </a:cubicBezTo>
                <a:cubicBezTo>
                  <a:pt x="215" y="55"/>
                  <a:pt x="216" y="54"/>
                  <a:pt x="215" y="55"/>
                </a:cubicBezTo>
                <a:close/>
                <a:moveTo>
                  <a:pt x="229" y="47"/>
                </a:moveTo>
                <a:cubicBezTo>
                  <a:pt x="228" y="47"/>
                  <a:pt x="227" y="49"/>
                  <a:pt x="227" y="48"/>
                </a:cubicBezTo>
                <a:cubicBezTo>
                  <a:pt x="226" y="48"/>
                  <a:pt x="226" y="49"/>
                  <a:pt x="226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29" y="48"/>
                  <a:pt x="229" y="48"/>
                  <a:pt x="229" y="47"/>
                </a:cubicBezTo>
                <a:close/>
                <a:moveTo>
                  <a:pt x="231" y="47"/>
                </a:moveTo>
                <a:cubicBezTo>
                  <a:pt x="231" y="47"/>
                  <a:pt x="232" y="46"/>
                  <a:pt x="233" y="45"/>
                </a:cubicBezTo>
                <a:cubicBezTo>
                  <a:pt x="232" y="45"/>
                  <a:pt x="232" y="45"/>
                  <a:pt x="232" y="45"/>
                </a:cubicBezTo>
                <a:cubicBezTo>
                  <a:pt x="231" y="46"/>
                  <a:pt x="231" y="46"/>
                  <a:pt x="231" y="46"/>
                </a:cubicBezTo>
                <a:cubicBezTo>
                  <a:pt x="231" y="46"/>
                  <a:pt x="231" y="46"/>
                  <a:pt x="230" y="47"/>
                </a:cubicBezTo>
                <a:cubicBezTo>
                  <a:pt x="231" y="47"/>
                  <a:pt x="230" y="47"/>
                  <a:pt x="231" y="47"/>
                </a:cubicBezTo>
                <a:close/>
                <a:moveTo>
                  <a:pt x="236" y="45"/>
                </a:moveTo>
                <a:cubicBezTo>
                  <a:pt x="237" y="44"/>
                  <a:pt x="238" y="44"/>
                  <a:pt x="239" y="43"/>
                </a:cubicBezTo>
                <a:cubicBezTo>
                  <a:pt x="238" y="43"/>
                  <a:pt x="237" y="45"/>
                  <a:pt x="235" y="45"/>
                </a:cubicBezTo>
                <a:cubicBezTo>
                  <a:pt x="235" y="45"/>
                  <a:pt x="236" y="45"/>
                  <a:pt x="236" y="45"/>
                </a:cubicBezTo>
                <a:close/>
                <a:moveTo>
                  <a:pt x="241" y="42"/>
                </a:moveTo>
                <a:cubicBezTo>
                  <a:pt x="241" y="42"/>
                  <a:pt x="242" y="42"/>
                  <a:pt x="242" y="41"/>
                </a:cubicBezTo>
                <a:cubicBezTo>
                  <a:pt x="242" y="41"/>
                  <a:pt x="241" y="41"/>
                  <a:pt x="241" y="41"/>
                </a:cubicBezTo>
                <a:cubicBezTo>
                  <a:pt x="240" y="42"/>
                  <a:pt x="240" y="42"/>
                  <a:pt x="241" y="42"/>
                </a:cubicBezTo>
                <a:close/>
                <a:moveTo>
                  <a:pt x="243" y="41"/>
                </a:moveTo>
                <a:cubicBezTo>
                  <a:pt x="244" y="41"/>
                  <a:pt x="243" y="41"/>
                  <a:pt x="244" y="41"/>
                </a:cubicBezTo>
                <a:cubicBezTo>
                  <a:pt x="244" y="40"/>
                  <a:pt x="243" y="40"/>
                  <a:pt x="243" y="40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43" y="41"/>
                  <a:pt x="242" y="41"/>
                  <a:pt x="243" y="41"/>
                </a:cubicBezTo>
                <a:close/>
                <a:moveTo>
                  <a:pt x="247" y="38"/>
                </a:moveTo>
                <a:cubicBezTo>
                  <a:pt x="246" y="39"/>
                  <a:pt x="244" y="39"/>
                  <a:pt x="243" y="39"/>
                </a:cubicBezTo>
                <a:cubicBezTo>
                  <a:pt x="243" y="40"/>
                  <a:pt x="246" y="39"/>
                  <a:pt x="247" y="38"/>
                </a:cubicBezTo>
                <a:close/>
                <a:moveTo>
                  <a:pt x="262" y="32"/>
                </a:moveTo>
                <a:cubicBezTo>
                  <a:pt x="263" y="32"/>
                  <a:pt x="264" y="31"/>
                  <a:pt x="264" y="31"/>
                </a:cubicBezTo>
                <a:cubicBezTo>
                  <a:pt x="263" y="31"/>
                  <a:pt x="263" y="32"/>
                  <a:pt x="262" y="31"/>
                </a:cubicBezTo>
                <a:cubicBezTo>
                  <a:pt x="261" y="32"/>
                  <a:pt x="261" y="33"/>
                  <a:pt x="262" y="32"/>
                </a:cubicBezTo>
                <a:close/>
                <a:moveTo>
                  <a:pt x="273" y="27"/>
                </a:moveTo>
                <a:cubicBezTo>
                  <a:pt x="272" y="28"/>
                  <a:pt x="272" y="28"/>
                  <a:pt x="272" y="28"/>
                </a:cubicBezTo>
                <a:cubicBezTo>
                  <a:pt x="273" y="28"/>
                  <a:pt x="274" y="27"/>
                  <a:pt x="275" y="27"/>
                </a:cubicBezTo>
                <a:lnTo>
                  <a:pt x="273" y="27"/>
                </a:lnTo>
                <a:close/>
                <a:moveTo>
                  <a:pt x="281" y="24"/>
                </a:moveTo>
                <a:cubicBezTo>
                  <a:pt x="280" y="24"/>
                  <a:pt x="281" y="24"/>
                  <a:pt x="280" y="25"/>
                </a:cubicBezTo>
                <a:cubicBezTo>
                  <a:pt x="280" y="25"/>
                  <a:pt x="279" y="25"/>
                  <a:pt x="278" y="26"/>
                </a:cubicBezTo>
                <a:cubicBezTo>
                  <a:pt x="280" y="25"/>
                  <a:pt x="281" y="25"/>
                  <a:pt x="282" y="24"/>
                </a:cubicBezTo>
                <a:cubicBezTo>
                  <a:pt x="283" y="24"/>
                  <a:pt x="280" y="25"/>
                  <a:pt x="281" y="24"/>
                </a:cubicBezTo>
                <a:close/>
                <a:moveTo>
                  <a:pt x="282" y="23"/>
                </a:moveTo>
                <a:cubicBezTo>
                  <a:pt x="283" y="23"/>
                  <a:pt x="284" y="22"/>
                  <a:pt x="285" y="22"/>
                </a:cubicBezTo>
                <a:cubicBezTo>
                  <a:pt x="284" y="22"/>
                  <a:pt x="283" y="22"/>
                  <a:pt x="282" y="22"/>
                </a:cubicBezTo>
                <a:cubicBezTo>
                  <a:pt x="282" y="23"/>
                  <a:pt x="283" y="22"/>
                  <a:pt x="282" y="23"/>
                </a:cubicBezTo>
                <a:close/>
                <a:moveTo>
                  <a:pt x="290" y="22"/>
                </a:moveTo>
                <a:cubicBezTo>
                  <a:pt x="292" y="21"/>
                  <a:pt x="294" y="20"/>
                  <a:pt x="296" y="20"/>
                </a:cubicBezTo>
                <a:cubicBezTo>
                  <a:pt x="297" y="19"/>
                  <a:pt x="294" y="20"/>
                  <a:pt x="293" y="20"/>
                </a:cubicBezTo>
                <a:cubicBezTo>
                  <a:pt x="292" y="20"/>
                  <a:pt x="293" y="20"/>
                  <a:pt x="291" y="21"/>
                </a:cubicBezTo>
                <a:cubicBezTo>
                  <a:pt x="289" y="21"/>
                  <a:pt x="289" y="21"/>
                  <a:pt x="288" y="21"/>
                </a:cubicBezTo>
                <a:cubicBezTo>
                  <a:pt x="288" y="22"/>
                  <a:pt x="288" y="22"/>
                  <a:pt x="290" y="22"/>
                </a:cubicBezTo>
                <a:close/>
                <a:moveTo>
                  <a:pt x="290" y="20"/>
                </a:moveTo>
                <a:cubicBezTo>
                  <a:pt x="292" y="20"/>
                  <a:pt x="293" y="19"/>
                  <a:pt x="295" y="19"/>
                </a:cubicBezTo>
                <a:cubicBezTo>
                  <a:pt x="294" y="19"/>
                  <a:pt x="291" y="19"/>
                  <a:pt x="290" y="20"/>
                </a:cubicBezTo>
                <a:close/>
                <a:moveTo>
                  <a:pt x="297" y="17"/>
                </a:moveTo>
                <a:cubicBezTo>
                  <a:pt x="298" y="17"/>
                  <a:pt x="298" y="17"/>
                  <a:pt x="299" y="17"/>
                </a:cubicBezTo>
                <a:cubicBezTo>
                  <a:pt x="300" y="17"/>
                  <a:pt x="298" y="17"/>
                  <a:pt x="299" y="16"/>
                </a:cubicBezTo>
                <a:cubicBezTo>
                  <a:pt x="298" y="16"/>
                  <a:pt x="298" y="17"/>
                  <a:pt x="297" y="17"/>
                </a:cubicBezTo>
                <a:cubicBezTo>
                  <a:pt x="298" y="17"/>
                  <a:pt x="298" y="17"/>
                  <a:pt x="297" y="17"/>
                </a:cubicBezTo>
                <a:close/>
                <a:moveTo>
                  <a:pt x="308" y="13"/>
                </a:moveTo>
                <a:cubicBezTo>
                  <a:pt x="308" y="14"/>
                  <a:pt x="308" y="14"/>
                  <a:pt x="307" y="14"/>
                </a:cubicBezTo>
                <a:cubicBezTo>
                  <a:pt x="307" y="14"/>
                  <a:pt x="308" y="14"/>
                  <a:pt x="309" y="14"/>
                </a:cubicBezTo>
                <a:cubicBezTo>
                  <a:pt x="308" y="14"/>
                  <a:pt x="309" y="13"/>
                  <a:pt x="308" y="13"/>
                </a:cubicBezTo>
                <a:close/>
                <a:moveTo>
                  <a:pt x="431" y="1"/>
                </a:moveTo>
                <a:cubicBezTo>
                  <a:pt x="430" y="1"/>
                  <a:pt x="429" y="0"/>
                  <a:pt x="427" y="0"/>
                </a:cubicBezTo>
                <a:cubicBezTo>
                  <a:pt x="426" y="0"/>
                  <a:pt x="427" y="1"/>
                  <a:pt x="426" y="1"/>
                </a:cubicBezTo>
                <a:cubicBezTo>
                  <a:pt x="428" y="1"/>
                  <a:pt x="430" y="1"/>
                  <a:pt x="431" y="1"/>
                </a:cubicBezTo>
                <a:close/>
                <a:moveTo>
                  <a:pt x="460" y="2"/>
                </a:moveTo>
                <a:cubicBezTo>
                  <a:pt x="461" y="2"/>
                  <a:pt x="462" y="2"/>
                  <a:pt x="463" y="2"/>
                </a:cubicBezTo>
                <a:cubicBezTo>
                  <a:pt x="463" y="2"/>
                  <a:pt x="461" y="1"/>
                  <a:pt x="460" y="2"/>
                </a:cubicBezTo>
                <a:close/>
                <a:moveTo>
                  <a:pt x="500" y="10"/>
                </a:moveTo>
                <a:cubicBezTo>
                  <a:pt x="498" y="9"/>
                  <a:pt x="497" y="9"/>
                  <a:pt x="495" y="9"/>
                </a:cubicBezTo>
                <a:cubicBezTo>
                  <a:pt x="495" y="9"/>
                  <a:pt x="498" y="10"/>
                  <a:pt x="500" y="10"/>
                </a:cubicBezTo>
                <a:close/>
                <a:moveTo>
                  <a:pt x="512" y="13"/>
                </a:moveTo>
                <a:cubicBezTo>
                  <a:pt x="514" y="13"/>
                  <a:pt x="517" y="14"/>
                  <a:pt x="517" y="14"/>
                </a:cubicBezTo>
                <a:cubicBezTo>
                  <a:pt x="516" y="13"/>
                  <a:pt x="513" y="13"/>
                  <a:pt x="512" y="13"/>
                </a:cubicBezTo>
                <a:close/>
                <a:moveTo>
                  <a:pt x="545" y="23"/>
                </a:moveTo>
                <a:cubicBezTo>
                  <a:pt x="546" y="24"/>
                  <a:pt x="547" y="24"/>
                  <a:pt x="548" y="25"/>
                </a:cubicBezTo>
                <a:cubicBezTo>
                  <a:pt x="549" y="25"/>
                  <a:pt x="546" y="23"/>
                  <a:pt x="545" y="23"/>
                </a:cubicBezTo>
                <a:close/>
                <a:moveTo>
                  <a:pt x="578" y="40"/>
                </a:moveTo>
                <a:cubicBezTo>
                  <a:pt x="578" y="40"/>
                  <a:pt x="577" y="39"/>
                  <a:pt x="576" y="39"/>
                </a:cubicBezTo>
                <a:cubicBezTo>
                  <a:pt x="577" y="40"/>
                  <a:pt x="576" y="40"/>
                  <a:pt x="577" y="40"/>
                </a:cubicBezTo>
                <a:cubicBezTo>
                  <a:pt x="577" y="40"/>
                  <a:pt x="578" y="40"/>
                  <a:pt x="578" y="40"/>
                </a:cubicBezTo>
                <a:close/>
                <a:moveTo>
                  <a:pt x="642" y="137"/>
                </a:moveTo>
                <a:cubicBezTo>
                  <a:pt x="644" y="139"/>
                  <a:pt x="646" y="140"/>
                  <a:pt x="648" y="142"/>
                </a:cubicBezTo>
                <a:cubicBezTo>
                  <a:pt x="647" y="141"/>
                  <a:pt x="644" y="138"/>
                  <a:pt x="642" y="137"/>
                </a:cubicBezTo>
                <a:close/>
                <a:moveTo>
                  <a:pt x="650" y="144"/>
                </a:moveTo>
                <a:cubicBezTo>
                  <a:pt x="650" y="143"/>
                  <a:pt x="649" y="143"/>
                  <a:pt x="648" y="142"/>
                </a:cubicBezTo>
                <a:cubicBezTo>
                  <a:pt x="649" y="143"/>
                  <a:pt x="649" y="144"/>
                  <a:pt x="650" y="144"/>
                </a:cubicBezTo>
                <a:close/>
                <a:moveTo>
                  <a:pt x="633" y="74"/>
                </a:moveTo>
                <a:cubicBezTo>
                  <a:pt x="635" y="75"/>
                  <a:pt x="635" y="76"/>
                  <a:pt x="637" y="77"/>
                </a:cubicBezTo>
                <a:cubicBezTo>
                  <a:pt x="636" y="75"/>
                  <a:pt x="634" y="74"/>
                  <a:pt x="632" y="73"/>
                </a:cubicBezTo>
                <a:cubicBezTo>
                  <a:pt x="633" y="74"/>
                  <a:pt x="632" y="74"/>
                  <a:pt x="633" y="74"/>
                </a:cubicBezTo>
                <a:cubicBezTo>
                  <a:pt x="633" y="74"/>
                  <a:pt x="633" y="74"/>
                  <a:pt x="633" y="74"/>
                </a:cubicBezTo>
                <a:close/>
                <a:moveTo>
                  <a:pt x="640" y="83"/>
                </a:moveTo>
                <a:cubicBezTo>
                  <a:pt x="640" y="82"/>
                  <a:pt x="642" y="83"/>
                  <a:pt x="641" y="82"/>
                </a:cubicBezTo>
                <a:cubicBezTo>
                  <a:pt x="640" y="81"/>
                  <a:pt x="640" y="82"/>
                  <a:pt x="640" y="83"/>
                </a:cubicBezTo>
                <a:close/>
                <a:moveTo>
                  <a:pt x="641" y="81"/>
                </a:moveTo>
                <a:cubicBezTo>
                  <a:pt x="641" y="80"/>
                  <a:pt x="640" y="80"/>
                  <a:pt x="639" y="79"/>
                </a:cubicBezTo>
                <a:cubicBezTo>
                  <a:pt x="639" y="79"/>
                  <a:pt x="639" y="80"/>
                  <a:pt x="640" y="80"/>
                </a:cubicBezTo>
                <a:cubicBezTo>
                  <a:pt x="641" y="81"/>
                  <a:pt x="641" y="81"/>
                  <a:pt x="641" y="81"/>
                </a:cubicBezTo>
                <a:close/>
                <a:moveTo>
                  <a:pt x="701" y="139"/>
                </a:moveTo>
                <a:cubicBezTo>
                  <a:pt x="700" y="138"/>
                  <a:pt x="700" y="138"/>
                  <a:pt x="699" y="137"/>
                </a:cubicBezTo>
                <a:cubicBezTo>
                  <a:pt x="699" y="138"/>
                  <a:pt x="699" y="137"/>
                  <a:pt x="699" y="137"/>
                </a:cubicBezTo>
                <a:cubicBezTo>
                  <a:pt x="699" y="138"/>
                  <a:pt x="700" y="138"/>
                  <a:pt x="701" y="139"/>
                </a:cubicBezTo>
                <a:close/>
                <a:moveTo>
                  <a:pt x="705" y="142"/>
                </a:moveTo>
                <a:cubicBezTo>
                  <a:pt x="704" y="141"/>
                  <a:pt x="704" y="140"/>
                  <a:pt x="703" y="141"/>
                </a:cubicBezTo>
                <a:cubicBezTo>
                  <a:pt x="704" y="141"/>
                  <a:pt x="705" y="142"/>
                  <a:pt x="705" y="142"/>
                </a:cubicBezTo>
                <a:close/>
                <a:moveTo>
                  <a:pt x="714" y="155"/>
                </a:moveTo>
                <a:cubicBezTo>
                  <a:pt x="712" y="151"/>
                  <a:pt x="709" y="149"/>
                  <a:pt x="706" y="146"/>
                </a:cubicBezTo>
                <a:cubicBezTo>
                  <a:pt x="708" y="148"/>
                  <a:pt x="710" y="151"/>
                  <a:pt x="712" y="153"/>
                </a:cubicBezTo>
                <a:cubicBezTo>
                  <a:pt x="712" y="152"/>
                  <a:pt x="713" y="154"/>
                  <a:pt x="714" y="155"/>
                </a:cubicBezTo>
                <a:close/>
                <a:moveTo>
                  <a:pt x="713" y="154"/>
                </a:moveTo>
                <a:cubicBezTo>
                  <a:pt x="713" y="155"/>
                  <a:pt x="715" y="156"/>
                  <a:pt x="715" y="157"/>
                </a:cubicBezTo>
                <a:cubicBezTo>
                  <a:pt x="715" y="156"/>
                  <a:pt x="714" y="155"/>
                  <a:pt x="713" y="154"/>
                </a:cubicBezTo>
                <a:close/>
                <a:moveTo>
                  <a:pt x="716" y="158"/>
                </a:moveTo>
                <a:cubicBezTo>
                  <a:pt x="717" y="159"/>
                  <a:pt x="718" y="161"/>
                  <a:pt x="719" y="162"/>
                </a:cubicBezTo>
                <a:cubicBezTo>
                  <a:pt x="719" y="161"/>
                  <a:pt x="717" y="159"/>
                  <a:pt x="716" y="158"/>
                </a:cubicBezTo>
                <a:close/>
                <a:moveTo>
                  <a:pt x="718" y="162"/>
                </a:moveTo>
                <a:cubicBezTo>
                  <a:pt x="719" y="163"/>
                  <a:pt x="719" y="164"/>
                  <a:pt x="719" y="165"/>
                </a:cubicBezTo>
                <a:cubicBezTo>
                  <a:pt x="720" y="165"/>
                  <a:pt x="721" y="166"/>
                  <a:pt x="721" y="165"/>
                </a:cubicBezTo>
                <a:cubicBezTo>
                  <a:pt x="720" y="165"/>
                  <a:pt x="719" y="163"/>
                  <a:pt x="718" y="162"/>
                </a:cubicBezTo>
                <a:close/>
                <a:moveTo>
                  <a:pt x="726" y="163"/>
                </a:moveTo>
                <a:cubicBezTo>
                  <a:pt x="726" y="162"/>
                  <a:pt x="726" y="162"/>
                  <a:pt x="725" y="161"/>
                </a:cubicBezTo>
                <a:cubicBezTo>
                  <a:pt x="725" y="161"/>
                  <a:pt x="725" y="161"/>
                  <a:pt x="725" y="161"/>
                </a:cubicBezTo>
                <a:cubicBezTo>
                  <a:pt x="724" y="161"/>
                  <a:pt x="725" y="163"/>
                  <a:pt x="726" y="163"/>
                </a:cubicBezTo>
                <a:close/>
                <a:moveTo>
                  <a:pt x="731" y="178"/>
                </a:moveTo>
                <a:cubicBezTo>
                  <a:pt x="730" y="176"/>
                  <a:pt x="731" y="179"/>
                  <a:pt x="732" y="178"/>
                </a:cubicBezTo>
                <a:cubicBezTo>
                  <a:pt x="732" y="177"/>
                  <a:pt x="730" y="177"/>
                  <a:pt x="730" y="176"/>
                </a:cubicBezTo>
                <a:cubicBezTo>
                  <a:pt x="730" y="176"/>
                  <a:pt x="730" y="178"/>
                  <a:pt x="730" y="176"/>
                </a:cubicBezTo>
                <a:cubicBezTo>
                  <a:pt x="729" y="176"/>
                  <a:pt x="729" y="176"/>
                  <a:pt x="729" y="176"/>
                </a:cubicBezTo>
                <a:cubicBezTo>
                  <a:pt x="730" y="177"/>
                  <a:pt x="730" y="177"/>
                  <a:pt x="730" y="177"/>
                </a:cubicBezTo>
                <a:cubicBezTo>
                  <a:pt x="730" y="178"/>
                  <a:pt x="732" y="181"/>
                  <a:pt x="734" y="182"/>
                </a:cubicBezTo>
                <a:cubicBezTo>
                  <a:pt x="734" y="182"/>
                  <a:pt x="734" y="182"/>
                  <a:pt x="734" y="182"/>
                </a:cubicBezTo>
                <a:cubicBezTo>
                  <a:pt x="733" y="181"/>
                  <a:pt x="732" y="179"/>
                  <a:pt x="731" y="178"/>
                </a:cubicBezTo>
                <a:close/>
                <a:moveTo>
                  <a:pt x="728" y="166"/>
                </a:moveTo>
                <a:cubicBezTo>
                  <a:pt x="729" y="168"/>
                  <a:pt x="731" y="170"/>
                  <a:pt x="732" y="171"/>
                </a:cubicBezTo>
                <a:cubicBezTo>
                  <a:pt x="731" y="169"/>
                  <a:pt x="730" y="168"/>
                  <a:pt x="728" y="166"/>
                </a:cubicBezTo>
                <a:close/>
                <a:moveTo>
                  <a:pt x="737" y="187"/>
                </a:moveTo>
                <a:cubicBezTo>
                  <a:pt x="737" y="186"/>
                  <a:pt x="736" y="185"/>
                  <a:pt x="735" y="184"/>
                </a:cubicBezTo>
                <a:cubicBezTo>
                  <a:pt x="735" y="185"/>
                  <a:pt x="735" y="185"/>
                  <a:pt x="735" y="187"/>
                </a:cubicBezTo>
                <a:cubicBezTo>
                  <a:pt x="736" y="186"/>
                  <a:pt x="736" y="186"/>
                  <a:pt x="737" y="187"/>
                </a:cubicBezTo>
                <a:close/>
                <a:moveTo>
                  <a:pt x="737" y="186"/>
                </a:moveTo>
                <a:cubicBezTo>
                  <a:pt x="737" y="187"/>
                  <a:pt x="738" y="188"/>
                  <a:pt x="739" y="190"/>
                </a:cubicBezTo>
                <a:cubicBezTo>
                  <a:pt x="738" y="188"/>
                  <a:pt x="738" y="187"/>
                  <a:pt x="737" y="186"/>
                </a:cubicBezTo>
                <a:close/>
                <a:moveTo>
                  <a:pt x="745" y="199"/>
                </a:moveTo>
                <a:cubicBezTo>
                  <a:pt x="744" y="197"/>
                  <a:pt x="742" y="195"/>
                  <a:pt x="741" y="193"/>
                </a:cubicBezTo>
                <a:cubicBezTo>
                  <a:pt x="740" y="193"/>
                  <a:pt x="744" y="197"/>
                  <a:pt x="744" y="199"/>
                </a:cubicBezTo>
                <a:cubicBezTo>
                  <a:pt x="745" y="199"/>
                  <a:pt x="744" y="198"/>
                  <a:pt x="745" y="199"/>
                </a:cubicBezTo>
                <a:close/>
                <a:moveTo>
                  <a:pt x="741" y="192"/>
                </a:moveTo>
                <a:cubicBezTo>
                  <a:pt x="742" y="194"/>
                  <a:pt x="744" y="196"/>
                  <a:pt x="745" y="198"/>
                </a:cubicBezTo>
                <a:cubicBezTo>
                  <a:pt x="745" y="196"/>
                  <a:pt x="743" y="194"/>
                  <a:pt x="741" y="192"/>
                </a:cubicBezTo>
                <a:close/>
                <a:moveTo>
                  <a:pt x="745" y="196"/>
                </a:moveTo>
                <a:cubicBezTo>
                  <a:pt x="745" y="196"/>
                  <a:pt x="747" y="198"/>
                  <a:pt x="747" y="199"/>
                </a:cubicBezTo>
                <a:cubicBezTo>
                  <a:pt x="747" y="198"/>
                  <a:pt x="746" y="197"/>
                  <a:pt x="745" y="196"/>
                </a:cubicBezTo>
                <a:close/>
                <a:moveTo>
                  <a:pt x="749" y="203"/>
                </a:moveTo>
                <a:cubicBezTo>
                  <a:pt x="747" y="201"/>
                  <a:pt x="747" y="199"/>
                  <a:pt x="746" y="198"/>
                </a:cubicBezTo>
                <a:cubicBezTo>
                  <a:pt x="746" y="199"/>
                  <a:pt x="747" y="201"/>
                  <a:pt x="749" y="203"/>
                </a:cubicBezTo>
                <a:close/>
                <a:moveTo>
                  <a:pt x="750" y="207"/>
                </a:moveTo>
                <a:cubicBezTo>
                  <a:pt x="749" y="205"/>
                  <a:pt x="751" y="207"/>
                  <a:pt x="751" y="208"/>
                </a:cubicBezTo>
                <a:cubicBezTo>
                  <a:pt x="751" y="209"/>
                  <a:pt x="750" y="208"/>
                  <a:pt x="750" y="207"/>
                </a:cubicBezTo>
                <a:cubicBezTo>
                  <a:pt x="749" y="208"/>
                  <a:pt x="751" y="208"/>
                  <a:pt x="751" y="209"/>
                </a:cubicBezTo>
                <a:cubicBezTo>
                  <a:pt x="752" y="210"/>
                  <a:pt x="755" y="213"/>
                  <a:pt x="756" y="215"/>
                </a:cubicBezTo>
                <a:cubicBezTo>
                  <a:pt x="757" y="215"/>
                  <a:pt x="754" y="211"/>
                  <a:pt x="753" y="211"/>
                </a:cubicBezTo>
                <a:cubicBezTo>
                  <a:pt x="754" y="211"/>
                  <a:pt x="752" y="209"/>
                  <a:pt x="753" y="209"/>
                </a:cubicBezTo>
                <a:cubicBezTo>
                  <a:pt x="751" y="207"/>
                  <a:pt x="749" y="206"/>
                  <a:pt x="747" y="203"/>
                </a:cubicBezTo>
                <a:cubicBezTo>
                  <a:pt x="747" y="204"/>
                  <a:pt x="748" y="206"/>
                  <a:pt x="750" y="207"/>
                </a:cubicBezTo>
                <a:close/>
                <a:moveTo>
                  <a:pt x="755" y="215"/>
                </a:moveTo>
                <a:cubicBezTo>
                  <a:pt x="755" y="214"/>
                  <a:pt x="755" y="215"/>
                  <a:pt x="755" y="216"/>
                </a:cubicBezTo>
                <a:cubicBezTo>
                  <a:pt x="755" y="217"/>
                  <a:pt x="756" y="217"/>
                  <a:pt x="757" y="218"/>
                </a:cubicBezTo>
                <a:cubicBezTo>
                  <a:pt x="757" y="218"/>
                  <a:pt x="757" y="218"/>
                  <a:pt x="757" y="218"/>
                </a:cubicBezTo>
                <a:cubicBezTo>
                  <a:pt x="757" y="216"/>
                  <a:pt x="757" y="216"/>
                  <a:pt x="757" y="216"/>
                </a:cubicBezTo>
                <a:cubicBezTo>
                  <a:pt x="756" y="216"/>
                  <a:pt x="756" y="217"/>
                  <a:pt x="755" y="215"/>
                </a:cubicBezTo>
                <a:close/>
                <a:moveTo>
                  <a:pt x="756" y="219"/>
                </a:moveTo>
                <a:cubicBezTo>
                  <a:pt x="756" y="220"/>
                  <a:pt x="758" y="222"/>
                  <a:pt x="757" y="220"/>
                </a:cubicBezTo>
                <a:cubicBezTo>
                  <a:pt x="757" y="219"/>
                  <a:pt x="757" y="219"/>
                  <a:pt x="756" y="219"/>
                </a:cubicBezTo>
                <a:close/>
                <a:moveTo>
                  <a:pt x="760" y="223"/>
                </a:moveTo>
                <a:cubicBezTo>
                  <a:pt x="760" y="222"/>
                  <a:pt x="759" y="221"/>
                  <a:pt x="758" y="220"/>
                </a:cubicBezTo>
                <a:cubicBezTo>
                  <a:pt x="757" y="220"/>
                  <a:pt x="759" y="222"/>
                  <a:pt x="759" y="222"/>
                </a:cubicBezTo>
                <a:cubicBezTo>
                  <a:pt x="759" y="222"/>
                  <a:pt x="759" y="222"/>
                  <a:pt x="760" y="223"/>
                </a:cubicBezTo>
                <a:close/>
                <a:moveTo>
                  <a:pt x="6" y="330"/>
                </a:moveTo>
                <a:cubicBezTo>
                  <a:pt x="5" y="330"/>
                  <a:pt x="5" y="331"/>
                  <a:pt x="5" y="332"/>
                </a:cubicBezTo>
                <a:cubicBezTo>
                  <a:pt x="3" y="334"/>
                  <a:pt x="2" y="337"/>
                  <a:pt x="1" y="338"/>
                </a:cubicBezTo>
                <a:cubicBezTo>
                  <a:pt x="1" y="339"/>
                  <a:pt x="3" y="337"/>
                  <a:pt x="3" y="336"/>
                </a:cubicBezTo>
                <a:cubicBezTo>
                  <a:pt x="3" y="338"/>
                  <a:pt x="2" y="338"/>
                  <a:pt x="2" y="340"/>
                </a:cubicBezTo>
                <a:cubicBezTo>
                  <a:pt x="1" y="340"/>
                  <a:pt x="2" y="339"/>
                  <a:pt x="1" y="340"/>
                </a:cubicBezTo>
                <a:cubicBezTo>
                  <a:pt x="1" y="340"/>
                  <a:pt x="0" y="341"/>
                  <a:pt x="0" y="341"/>
                </a:cubicBezTo>
                <a:cubicBezTo>
                  <a:pt x="1" y="339"/>
                  <a:pt x="2" y="343"/>
                  <a:pt x="1" y="340"/>
                </a:cubicBezTo>
                <a:cubicBezTo>
                  <a:pt x="3" y="338"/>
                  <a:pt x="4" y="335"/>
                  <a:pt x="6" y="333"/>
                </a:cubicBezTo>
                <a:cubicBezTo>
                  <a:pt x="6" y="331"/>
                  <a:pt x="6" y="331"/>
                  <a:pt x="7" y="331"/>
                </a:cubicBezTo>
                <a:cubicBezTo>
                  <a:pt x="7" y="330"/>
                  <a:pt x="6" y="331"/>
                  <a:pt x="6" y="330"/>
                </a:cubicBezTo>
                <a:cubicBezTo>
                  <a:pt x="7" y="329"/>
                  <a:pt x="7" y="330"/>
                  <a:pt x="7" y="329"/>
                </a:cubicBezTo>
                <a:cubicBezTo>
                  <a:pt x="7" y="329"/>
                  <a:pt x="7" y="328"/>
                  <a:pt x="7" y="326"/>
                </a:cubicBezTo>
                <a:cubicBezTo>
                  <a:pt x="7" y="327"/>
                  <a:pt x="7" y="328"/>
                  <a:pt x="6" y="330"/>
                </a:cubicBezTo>
                <a:close/>
                <a:moveTo>
                  <a:pt x="19" y="313"/>
                </a:moveTo>
                <a:cubicBezTo>
                  <a:pt x="19" y="314"/>
                  <a:pt x="18" y="315"/>
                  <a:pt x="18" y="316"/>
                </a:cubicBezTo>
                <a:cubicBezTo>
                  <a:pt x="19" y="315"/>
                  <a:pt x="19" y="313"/>
                  <a:pt x="20" y="312"/>
                </a:cubicBezTo>
                <a:cubicBezTo>
                  <a:pt x="19" y="313"/>
                  <a:pt x="20" y="312"/>
                  <a:pt x="19" y="313"/>
                </a:cubicBezTo>
                <a:close/>
                <a:moveTo>
                  <a:pt x="150" y="113"/>
                </a:moveTo>
                <a:cubicBezTo>
                  <a:pt x="150" y="113"/>
                  <a:pt x="150" y="113"/>
                  <a:pt x="149" y="113"/>
                </a:cubicBezTo>
                <a:cubicBezTo>
                  <a:pt x="150" y="113"/>
                  <a:pt x="150" y="113"/>
                  <a:pt x="150" y="113"/>
                </a:cubicBezTo>
                <a:cubicBezTo>
                  <a:pt x="150" y="113"/>
                  <a:pt x="150" y="113"/>
                  <a:pt x="150" y="113"/>
                </a:cubicBezTo>
                <a:close/>
                <a:moveTo>
                  <a:pt x="83" y="234"/>
                </a:moveTo>
                <a:cubicBezTo>
                  <a:pt x="83" y="235"/>
                  <a:pt x="82" y="235"/>
                  <a:pt x="82" y="236"/>
                </a:cubicBezTo>
                <a:cubicBezTo>
                  <a:pt x="82" y="235"/>
                  <a:pt x="83" y="235"/>
                  <a:pt x="83" y="234"/>
                </a:cubicBezTo>
                <a:close/>
                <a:moveTo>
                  <a:pt x="72" y="249"/>
                </a:moveTo>
                <a:cubicBezTo>
                  <a:pt x="72" y="250"/>
                  <a:pt x="69" y="252"/>
                  <a:pt x="68" y="254"/>
                </a:cubicBezTo>
                <a:cubicBezTo>
                  <a:pt x="71" y="251"/>
                  <a:pt x="73" y="248"/>
                  <a:pt x="75" y="245"/>
                </a:cubicBezTo>
                <a:cubicBezTo>
                  <a:pt x="75" y="244"/>
                  <a:pt x="74" y="246"/>
                  <a:pt x="74" y="246"/>
                </a:cubicBezTo>
                <a:cubicBezTo>
                  <a:pt x="73" y="247"/>
                  <a:pt x="73" y="248"/>
                  <a:pt x="72" y="249"/>
                </a:cubicBezTo>
                <a:close/>
                <a:moveTo>
                  <a:pt x="150" y="113"/>
                </a:moveTo>
                <a:cubicBezTo>
                  <a:pt x="150" y="113"/>
                  <a:pt x="151" y="112"/>
                  <a:pt x="151" y="112"/>
                </a:cubicBezTo>
                <a:cubicBezTo>
                  <a:pt x="151" y="111"/>
                  <a:pt x="150" y="112"/>
                  <a:pt x="150" y="113"/>
                </a:cubicBezTo>
                <a:close/>
                <a:moveTo>
                  <a:pt x="165" y="89"/>
                </a:moveTo>
                <a:cubicBezTo>
                  <a:pt x="165" y="89"/>
                  <a:pt x="166" y="88"/>
                  <a:pt x="166" y="89"/>
                </a:cubicBezTo>
                <a:cubicBezTo>
                  <a:pt x="168" y="86"/>
                  <a:pt x="172" y="84"/>
                  <a:pt x="175" y="82"/>
                </a:cubicBezTo>
                <a:cubicBezTo>
                  <a:pt x="172" y="83"/>
                  <a:pt x="169" y="85"/>
                  <a:pt x="167" y="87"/>
                </a:cubicBezTo>
                <a:cubicBezTo>
                  <a:pt x="166" y="87"/>
                  <a:pt x="167" y="87"/>
                  <a:pt x="167" y="87"/>
                </a:cubicBezTo>
                <a:cubicBezTo>
                  <a:pt x="167" y="88"/>
                  <a:pt x="166" y="88"/>
                  <a:pt x="165" y="89"/>
                </a:cubicBezTo>
                <a:close/>
                <a:moveTo>
                  <a:pt x="46" y="284"/>
                </a:moveTo>
                <a:cubicBezTo>
                  <a:pt x="45" y="284"/>
                  <a:pt x="44" y="285"/>
                  <a:pt x="44" y="286"/>
                </a:cubicBezTo>
                <a:cubicBezTo>
                  <a:pt x="45" y="286"/>
                  <a:pt x="45" y="284"/>
                  <a:pt x="46" y="284"/>
                </a:cubicBezTo>
                <a:close/>
                <a:moveTo>
                  <a:pt x="75" y="235"/>
                </a:moveTo>
                <a:cubicBezTo>
                  <a:pt x="75" y="234"/>
                  <a:pt x="75" y="235"/>
                  <a:pt x="74" y="236"/>
                </a:cubicBezTo>
                <a:cubicBezTo>
                  <a:pt x="74" y="237"/>
                  <a:pt x="74" y="237"/>
                  <a:pt x="74" y="237"/>
                </a:cubicBezTo>
                <a:cubicBezTo>
                  <a:pt x="74" y="237"/>
                  <a:pt x="74" y="236"/>
                  <a:pt x="75" y="236"/>
                </a:cubicBezTo>
                <a:cubicBezTo>
                  <a:pt x="75" y="236"/>
                  <a:pt x="75" y="236"/>
                  <a:pt x="75" y="235"/>
                </a:cubicBezTo>
                <a:close/>
                <a:moveTo>
                  <a:pt x="35" y="265"/>
                </a:moveTo>
                <a:cubicBezTo>
                  <a:pt x="36" y="264"/>
                  <a:pt x="35" y="265"/>
                  <a:pt x="35" y="264"/>
                </a:cubicBezTo>
                <a:cubicBezTo>
                  <a:pt x="34" y="265"/>
                  <a:pt x="35" y="265"/>
                  <a:pt x="34" y="266"/>
                </a:cubicBezTo>
                <a:cubicBezTo>
                  <a:pt x="33" y="268"/>
                  <a:pt x="35" y="265"/>
                  <a:pt x="35" y="265"/>
                </a:cubicBezTo>
                <a:close/>
                <a:moveTo>
                  <a:pt x="52" y="251"/>
                </a:moveTo>
                <a:cubicBezTo>
                  <a:pt x="52" y="250"/>
                  <a:pt x="51" y="252"/>
                  <a:pt x="51" y="252"/>
                </a:cubicBezTo>
                <a:cubicBezTo>
                  <a:pt x="51" y="253"/>
                  <a:pt x="51" y="253"/>
                  <a:pt x="51" y="253"/>
                </a:cubicBezTo>
                <a:cubicBezTo>
                  <a:pt x="51" y="252"/>
                  <a:pt x="52" y="252"/>
                  <a:pt x="52" y="251"/>
                </a:cubicBezTo>
                <a:close/>
                <a:moveTo>
                  <a:pt x="47" y="254"/>
                </a:moveTo>
                <a:cubicBezTo>
                  <a:pt x="46" y="254"/>
                  <a:pt x="47" y="253"/>
                  <a:pt x="46" y="254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6" y="255"/>
                  <a:pt x="46" y="254"/>
                  <a:pt x="47" y="254"/>
                </a:cubicBezTo>
                <a:cubicBezTo>
                  <a:pt x="47" y="253"/>
                  <a:pt x="47" y="254"/>
                  <a:pt x="47" y="254"/>
                </a:cubicBezTo>
                <a:close/>
                <a:moveTo>
                  <a:pt x="86" y="226"/>
                </a:moveTo>
                <a:cubicBezTo>
                  <a:pt x="87" y="225"/>
                  <a:pt x="86" y="225"/>
                  <a:pt x="86" y="225"/>
                </a:cubicBezTo>
                <a:cubicBezTo>
                  <a:pt x="87" y="224"/>
                  <a:pt x="87" y="225"/>
                  <a:pt x="87" y="224"/>
                </a:cubicBezTo>
                <a:cubicBezTo>
                  <a:pt x="88" y="222"/>
                  <a:pt x="89" y="221"/>
                  <a:pt x="90" y="220"/>
                </a:cubicBezTo>
                <a:cubicBezTo>
                  <a:pt x="90" y="219"/>
                  <a:pt x="90" y="219"/>
                  <a:pt x="90" y="219"/>
                </a:cubicBezTo>
                <a:cubicBezTo>
                  <a:pt x="90" y="220"/>
                  <a:pt x="88" y="222"/>
                  <a:pt x="86" y="224"/>
                </a:cubicBezTo>
                <a:cubicBezTo>
                  <a:pt x="86" y="225"/>
                  <a:pt x="85" y="226"/>
                  <a:pt x="86" y="226"/>
                </a:cubicBezTo>
                <a:close/>
                <a:moveTo>
                  <a:pt x="43" y="255"/>
                </a:moveTo>
                <a:cubicBezTo>
                  <a:pt x="45" y="251"/>
                  <a:pt x="46" y="249"/>
                  <a:pt x="48" y="245"/>
                </a:cubicBezTo>
                <a:cubicBezTo>
                  <a:pt x="48" y="246"/>
                  <a:pt x="47" y="247"/>
                  <a:pt x="47" y="246"/>
                </a:cubicBezTo>
                <a:cubicBezTo>
                  <a:pt x="46" y="247"/>
                  <a:pt x="47" y="247"/>
                  <a:pt x="46" y="248"/>
                </a:cubicBezTo>
                <a:cubicBezTo>
                  <a:pt x="46" y="248"/>
                  <a:pt x="43" y="252"/>
                  <a:pt x="44" y="251"/>
                </a:cubicBezTo>
                <a:cubicBezTo>
                  <a:pt x="43" y="251"/>
                  <a:pt x="43" y="254"/>
                  <a:pt x="43" y="255"/>
                </a:cubicBezTo>
                <a:close/>
                <a:moveTo>
                  <a:pt x="103" y="210"/>
                </a:moveTo>
                <a:cubicBezTo>
                  <a:pt x="99" y="215"/>
                  <a:pt x="99" y="215"/>
                  <a:pt x="99" y="215"/>
                </a:cubicBezTo>
                <a:cubicBezTo>
                  <a:pt x="100" y="215"/>
                  <a:pt x="102" y="212"/>
                  <a:pt x="103" y="210"/>
                </a:cubicBezTo>
                <a:close/>
                <a:moveTo>
                  <a:pt x="5" y="281"/>
                </a:moveTo>
                <a:cubicBezTo>
                  <a:pt x="5" y="281"/>
                  <a:pt x="5" y="282"/>
                  <a:pt x="4" y="282"/>
                </a:cubicBezTo>
                <a:cubicBezTo>
                  <a:pt x="5" y="282"/>
                  <a:pt x="4" y="283"/>
                  <a:pt x="4" y="284"/>
                </a:cubicBezTo>
                <a:cubicBezTo>
                  <a:pt x="5" y="282"/>
                  <a:pt x="5" y="282"/>
                  <a:pt x="5" y="281"/>
                </a:cubicBezTo>
                <a:close/>
                <a:moveTo>
                  <a:pt x="48" y="248"/>
                </a:moveTo>
                <a:cubicBezTo>
                  <a:pt x="48" y="246"/>
                  <a:pt x="49" y="246"/>
                  <a:pt x="49" y="244"/>
                </a:cubicBezTo>
                <a:cubicBezTo>
                  <a:pt x="48" y="245"/>
                  <a:pt x="48" y="246"/>
                  <a:pt x="48" y="248"/>
                </a:cubicBezTo>
                <a:close/>
                <a:moveTo>
                  <a:pt x="94" y="213"/>
                </a:moveTo>
                <a:cubicBezTo>
                  <a:pt x="94" y="212"/>
                  <a:pt x="93" y="214"/>
                  <a:pt x="92" y="214"/>
                </a:cubicBezTo>
                <a:cubicBezTo>
                  <a:pt x="92" y="215"/>
                  <a:pt x="92" y="214"/>
                  <a:pt x="92" y="215"/>
                </a:cubicBezTo>
                <a:cubicBezTo>
                  <a:pt x="93" y="214"/>
                  <a:pt x="93" y="214"/>
                  <a:pt x="94" y="213"/>
                </a:cubicBezTo>
                <a:close/>
                <a:moveTo>
                  <a:pt x="25" y="257"/>
                </a:moveTo>
                <a:cubicBezTo>
                  <a:pt x="26" y="256"/>
                  <a:pt x="26" y="256"/>
                  <a:pt x="27" y="256"/>
                </a:cubicBezTo>
                <a:cubicBezTo>
                  <a:pt x="27" y="255"/>
                  <a:pt x="27" y="256"/>
                  <a:pt x="27" y="256"/>
                </a:cubicBezTo>
                <a:cubicBezTo>
                  <a:pt x="27" y="255"/>
                  <a:pt x="27" y="254"/>
                  <a:pt x="27" y="254"/>
                </a:cubicBezTo>
                <a:cubicBezTo>
                  <a:pt x="27" y="255"/>
                  <a:pt x="26" y="256"/>
                  <a:pt x="25" y="257"/>
                </a:cubicBezTo>
                <a:close/>
                <a:moveTo>
                  <a:pt x="55" y="226"/>
                </a:moveTo>
                <a:cubicBezTo>
                  <a:pt x="55" y="225"/>
                  <a:pt x="55" y="225"/>
                  <a:pt x="55" y="224"/>
                </a:cubicBezTo>
                <a:cubicBezTo>
                  <a:pt x="55" y="226"/>
                  <a:pt x="53" y="228"/>
                  <a:pt x="53" y="228"/>
                </a:cubicBezTo>
                <a:cubicBezTo>
                  <a:pt x="54" y="227"/>
                  <a:pt x="54" y="227"/>
                  <a:pt x="55" y="226"/>
                </a:cubicBezTo>
                <a:close/>
                <a:moveTo>
                  <a:pt x="117" y="186"/>
                </a:moveTo>
                <a:cubicBezTo>
                  <a:pt x="117" y="187"/>
                  <a:pt x="117" y="188"/>
                  <a:pt x="116" y="188"/>
                </a:cubicBezTo>
                <a:cubicBezTo>
                  <a:pt x="116" y="188"/>
                  <a:pt x="115" y="189"/>
                  <a:pt x="117" y="189"/>
                </a:cubicBezTo>
                <a:cubicBezTo>
                  <a:pt x="117" y="188"/>
                  <a:pt x="117" y="187"/>
                  <a:pt x="118" y="187"/>
                </a:cubicBezTo>
                <a:cubicBezTo>
                  <a:pt x="118" y="186"/>
                  <a:pt x="117" y="188"/>
                  <a:pt x="117" y="188"/>
                </a:cubicBezTo>
                <a:cubicBezTo>
                  <a:pt x="116" y="188"/>
                  <a:pt x="118" y="186"/>
                  <a:pt x="117" y="186"/>
                </a:cubicBezTo>
                <a:close/>
                <a:moveTo>
                  <a:pt x="121" y="184"/>
                </a:moveTo>
                <a:cubicBezTo>
                  <a:pt x="122" y="183"/>
                  <a:pt x="123" y="181"/>
                  <a:pt x="124" y="181"/>
                </a:cubicBezTo>
                <a:cubicBezTo>
                  <a:pt x="125" y="180"/>
                  <a:pt x="123" y="181"/>
                  <a:pt x="124" y="180"/>
                </a:cubicBezTo>
                <a:cubicBezTo>
                  <a:pt x="123" y="182"/>
                  <a:pt x="122" y="183"/>
                  <a:pt x="121" y="184"/>
                </a:cubicBezTo>
                <a:close/>
                <a:moveTo>
                  <a:pt x="126" y="177"/>
                </a:moveTo>
                <a:cubicBezTo>
                  <a:pt x="125" y="178"/>
                  <a:pt x="125" y="178"/>
                  <a:pt x="125" y="178"/>
                </a:cubicBezTo>
                <a:cubicBezTo>
                  <a:pt x="125" y="179"/>
                  <a:pt x="125" y="178"/>
                  <a:pt x="124" y="179"/>
                </a:cubicBezTo>
                <a:cubicBezTo>
                  <a:pt x="123" y="180"/>
                  <a:pt x="122" y="182"/>
                  <a:pt x="120" y="183"/>
                </a:cubicBezTo>
                <a:cubicBezTo>
                  <a:pt x="121" y="183"/>
                  <a:pt x="123" y="180"/>
                  <a:pt x="124" y="180"/>
                </a:cubicBezTo>
                <a:cubicBezTo>
                  <a:pt x="125" y="179"/>
                  <a:pt x="126" y="178"/>
                  <a:pt x="127" y="178"/>
                </a:cubicBezTo>
                <a:cubicBezTo>
                  <a:pt x="128" y="176"/>
                  <a:pt x="128" y="176"/>
                  <a:pt x="129" y="175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177"/>
                  <a:pt x="128" y="176"/>
                  <a:pt x="127" y="176"/>
                </a:cubicBezTo>
                <a:cubicBezTo>
                  <a:pt x="127" y="177"/>
                  <a:pt x="127" y="177"/>
                  <a:pt x="127" y="177"/>
                </a:cubicBezTo>
                <a:cubicBezTo>
                  <a:pt x="126" y="177"/>
                  <a:pt x="127" y="176"/>
                  <a:pt x="126" y="177"/>
                </a:cubicBezTo>
                <a:close/>
                <a:moveTo>
                  <a:pt x="37" y="219"/>
                </a:moveTo>
                <a:cubicBezTo>
                  <a:pt x="37" y="219"/>
                  <a:pt x="38" y="218"/>
                  <a:pt x="38" y="219"/>
                </a:cubicBezTo>
                <a:cubicBezTo>
                  <a:pt x="38" y="218"/>
                  <a:pt x="38" y="218"/>
                  <a:pt x="38" y="217"/>
                </a:cubicBezTo>
                <a:cubicBezTo>
                  <a:pt x="38" y="218"/>
                  <a:pt x="37" y="219"/>
                  <a:pt x="37" y="219"/>
                </a:cubicBezTo>
                <a:cubicBezTo>
                  <a:pt x="37" y="220"/>
                  <a:pt x="37" y="219"/>
                  <a:pt x="37" y="219"/>
                </a:cubicBezTo>
                <a:close/>
                <a:moveTo>
                  <a:pt x="61" y="191"/>
                </a:moveTo>
                <a:cubicBezTo>
                  <a:pt x="60" y="192"/>
                  <a:pt x="60" y="194"/>
                  <a:pt x="59" y="195"/>
                </a:cubicBezTo>
                <a:cubicBezTo>
                  <a:pt x="59" y="195"/>
                  <a:pt x="62" y="192"/>
                  <a:pt x="63" y="190"/>
                </a:cubicBezTo>
                <a:cubicBezTo>
                  <a:pt x="62" y="190"/>
                  <a:pt x="61" y="192"/>
                  <a:pt x="61" y="191"/>
                </a:cubicBezTo>
                <a:close/>
                <a:moveTo>
                  <a:pt x="71" y="181"/>
                </a:moveTo>
                <a:cubicBezTo>
                  <a:pt x="70" y="183"/>
                  <a:pt x="72" y="181"/>
                  <a:pt x="71" y="182"/>
                </a:cubicBezTo>
                <a:cubicBezTo>
                  <a:pt x="72" y="181"/>
                  <a:pt x="73" y="181"/>
                  <a:pt x="74" y="179"/>
                </a:cubicBezTo>
                <a:cubicBezTo>
                  <a:pt x="73" y="179"/>
                  <a:pt x="71" y="182"/>
                  <a:pt x="71" y="181"/>
                </a:cubicBezTo>
                <a:close/>
                <a:moveTo>
                  <a:pt x="127" y="146"/>
                </a:moveTo>
                <a:cubicBezTo>
                  <a:pt x="127" y="147"/>
                  <a:pt x="128" y="146"/>
                  <a:pt x="128" y="145"/>
                </a:cubicBezTo>
                <a:cubicBezTo>
                  <a:pt x="129" y="145"/>
                  <a:pt x="128" y="145"/>
                  <a:pt x="129" y="145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9" y="145"/>
                  <a:pt x="128" y="146"/>
                  <a:pt x="128" y="146"/>
                </a:cubicBezTo>
                <a:cubicBezTo>
                  <a:pt x="127" y="146"/>
                  <a:pt x="128" y="146"/>
                  <a:pt x="127" y="146"/>
                </a:cubicBezTo>
                <a:close/>
                <a:moveTo>
                  <a:pt x="98" y="153"/>
                </a:moveTo>
                <a:cubicBezTo>
                  <a:pt x="98" y="153"/>
                  <a:pt x="98" y="153"/>
                  <a:pt x="97" y="154"/>
                </a:cubicBezTo>
                <a:cubicBezTo>
                  <a:pt x="98" y="154"/>
                  <a:pt x="100" y="152"/>
                  <a:pt x="100" y="151"/>
                </a:cubicBezTo>
                <a:cubicBezTo>
                  <a:pt x="101" y="152"/>
                  <a:pt x="103" y="151"/>
                  <a:pt x="104" y="150"/>
                </a:cubicBezTo>
                <a:cubicBezTo>
                  <a:pt x="103" y="150"/>
                  <a:pt x="102" y="150"/>
                  <a:pt x="101" y="150"/>
                </a:cubicBezTo>
                <a:cubicBezTo>
                  <a:pt x="102" y="151"/>
                  <a:pt x="100" y="151"/>
                  <a:pt x="98" y="153"/>
                </a:cubicBezTo>
                <a:close/>
                <a:moveTo>
                  <a:pt x="107" y="148"/>
                </a:moveTo>
                <a:cubicBezTo>
                  <a:pt x="107" y="148"/>
                  <a:pt x="109" y="145"/>
                  <a:pt x="111" y="144"/>
                </a:cubicBezTo>
                <a:cubicBezTo>
                  <a:pt x="111" y="143"/>
                  <a:pt x="109" y="146"/>
                  <a:pt x="109" y="144"/>
                </a:cubicBezTo>
                <a:cubicBezTo>
                  <a:pt x="109" y="145"/>
                  <a:pt x="108" y="147"/>
                  <a:pt x="107" y="148"/>
                </a:cubicBezTo>
                <a:close/>
                <a:moveTo>
                  <a:pt x="106" y="146"/>
                </a:moveTo>
                <a:cubicBezTo>
                  <a:pt x="106" y="146"/>
                  <a:pt x="105" y="146"/>
                  <a:pt x="105" y="147"/>
                </a:cubicBezTo>
                <a:cubicBezTo>
                  <a:pt x="104" y="147"/>
                  <a:pt x="104" y="148"/>
                  <a:pt x="103" y="149"/>
                </a:cubicBezTo>
                <a:cubicBezTo>
                  <a:pt x="102" y="150"/>
                  <a:pt x="103" y="149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5" y="148"/>
                  <a:pt x="105" y="148"/>
                  <a:pt x="106" y="147"/>
                </a:cubicBezTo>
                <a:cubicBezTo>
                  <a:pt x="105" y="148"/>
                  <a:pt x="104" y="147"/>
                  <a:pt x="106" y="146"/>
                </a:cubicBezTo>
                <a:close/>
                <a:moveTo>
                  <a:pt x="116" y="137"/>
                </a:moveTo>
                <a:cubicBezTo>
                  <a:pt x="115" y="137"/>
                  <a:pt x="115" y="138"/>
                  <a:pt x="114" y="138"/>
                </a:cubicBezTo>
                <a:cubicBezTo>
                  <a:pt x="114" y="139"/>
                  <a:pt x="115" y="138"/>
                  <a:pt x="114" y="139"/>
                </a:cubicBezTo>
                <a:cubicBezTo>
                  <a:pt x="115" y="138"/>
                  <a:pt x="115" y="138"/>
                  <a:pt x="116" y="137"/>
                </a:cubicBezTo>
                <a:close/>
                <a:moveTo>
                  <a:pt x="124" y="124"/>
                </a:moveTo>
                <a:cubicBezTo>
                  <a:pt x="125" y="123"/>
                  <a:pt x="125" y="123"/>
                  <a:pt x="125" y="123"/>
                </a:cubicBezTo>
                <a:cubicBezTo>
                  <a:pt x="124" y="123"/>
                  <a:pt x="124" y="123"/>
                  <a:pt x="125" y="122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4" y="123"/>
                  <a:pt x="124" y="123"/>
                  <a:pt x="123" y="124"/>
                </a:cubicBezTo>
                <a:cubicBezTo>
                  <a:pt x="124" y="123"/>
                  <a:pt x="123" y="125"/>
                  <a:pt x="124" y="124"/>
                </a:cubicBezTo>
                <a:close/>
                <a:moveTo>
                  <a:pt x="148" y="111"/>
                </a:moveTo>
                <a:cubicBezTo>
                  <a:pt x="148" y="112"/>
                  <a:pt x="148" y="112"/>
                  <a:pt x="147" y="112"/>
                </a:cubicBezTo>
                <a:cubicBezTo>
                  <a:pt x="147" y="113"/>
                  <a:pt x="148" y="113"/>
                  <a:pt x="148" y="112"/>
                </a:cubicBezTo>
                <a:cubicBezTo>
                  <a:pt x="148" y="112"/>
                  <a:pt x="148" y="113"/>
                  <a:pt x="148" y="113"/>
                </a:cubicBezTo>
                <a:cubicBezTo>
                  <a:pt x="149" y="113"/>
                  <a:pt x="149" y="111"/>
                  <a:pt x="148" y="111"/>
                </a:cubicBezTo>
                <a:close/>
                <a:moveTo>
                  <a:pt x="188" y="98"/>
                </a:moveTo>
                <a:cubicBezTo>
                  <a:pt x="187" y="99"/>
                  <a:pt x="186" y="100"/>
                  <a:pt x="185" y="100"/>
                </a:cubicBezTo>
                <a:cubicBezTo>
                  <a:pt x="185" y="100"/>
                  <a:pt x="186" y="100"/>
                  <a:pt x="185" y="101"/>
                </a:cubicBezTo>
                <a:cubicBezTo>
                  <a:pt x="186" y="100"/>
                  <a:pt x="186" y="100"/>
                  <a:pt x="186" y="100"/>
                </a:cubicBezTo>
                <a:cubicBezTo>
                  <a:pt x="186" y="99"/>
                  <a:pt x="188" y="100"/>
                  <a:pt x="188" y="98"/>
                </a:cubicBezTo>
                <a:close/>
                <a:moveTo>
                  <a:pt x="156" y="94"/>
                </a:moveTo>
                <a:cubicBezTo>
                  <a:pt x="156" y="94"/>
                  <a:pt x="152" y="97"/>
                  <a:pt x="152" y="98"/>
                </a:cubicBezTo>
                <a:cubicBezTo>
                  <a:pt x="150" y="98"/>
                  <a:pt x="149" y="99"/>
                  <a:pt x="148" y="100"/>
                </a:cubicBezTo>
                <a:cubicBezTo>
                  <a:pt x="150" y="100"/>
                  <a:pt x="151" y="98"/>
                  <a:pt x="153" y="98"/>
                </a:cubicBezTo>
                <a:cubicBezTo>
                  <a:pt x="153" y="97"/>
                  <a:pt x="155" y="96"/>
                  <a:pt x="156" y="94"/>
                </a:cubicBezTo>
                <a:close/>
                <a:moveTo>
                  <a:pt x="158" y="93"/>
                </a:moveTo>
                <a:cubicBezTo>
                  <a:pt x="157" y="94"/>
                  <a:pt x="156" y="94"/>
                  <a:pt x="156" y="96"/>
                </a:cubicBezTo>
                <a:cubicBezTo>
                  <a:pt x="157" y="95"/>
                  <a:pt x="158" y="93"/>
                  <a:pt x="160" y="92"/>
                </a:cubicBezTo>
                <a:cubicBezTo>
                  <a:pt x="160" y="91"/>
                  <a:pt x="165" y="89"/>
                  <a:pt x="166" y="87"/>
                </a:cubicBezTo>
                <a:cubicBezTo>
                  <a:pt x="166" y="87"/>
                  <a:pt x="166" y="87"/>
                  <a:pt x="166" y="87"/>
                </a:cubicBezTo>
                <a:cubicBezTo>
                  <a:pt x="165" y="88"/>
                  <a:pt x="164" y="89"/>
                  <a:pt x="162" y="89"/>
                </a:cubicBezTo>
                <a:cubicBezTo>
                  <a:pt x="161" y="91"/>
                  <a:pt x="159" y="92"/>
                  <a:pt x="157" y="94"/>
                </a:cubicBezTo>
                <a:cubicBezTo>
                  <a:pt x="157" y="94"/>
                  <a:pt x="158" y="93"/>
                  <a:pt x="158" y="93"/>
                </a:cubicBezTo>
                <a:close/>
                <a:moveTo>
                  <a:pt x="160" y="90"/>
                </a:moveTo>
                <a:cubicBezTo>
                  <a:pt x="157" y="92"/>
                  <a:pt x="154" y="95"/>
                  <a:pt x="151" y="96"/>
                </a:cubicBezTo>
                <a:cubicBezTo>
                  <a:pt x="152" y="96"/>
                  <a:pt x="159" y="91"/>
                  <a:pt x="160" y="90"/>
                </a:cubicBezTo>
                <a:close/>
                <a:moveTo>
                  <a:pt x="173" y="81"/>
                </a:moveTo>
                <a:cubicBezTo>
                  <a:pt x="174" y="80"/>
                  <a:pt x="175" y="80"/>
                  <a:pt x="176" y="79"/>
                </a:cubicBezTo>
                <a:cubicBezTo>
                  <a:pt x="176" y="79"/>
                  <a:pt x="174" y="80"/>
                  <a:pt x="173" y="81"/>
                </a:cubicBezTo>
                <a:close/>
                <a:moveTo>
                  <a:pt x="190" y="69"/>
                </a:moveTo>
                <a:cubicBezTo>
                  <a:pt x="191" y="69"/>
                  <a:pt x="190" y="70"/>
                  <a:pt x="189" y="71"/>
                </a:cubicBezTo>
                <a:cubicBezTo>
                  <a:pt x="191" y="70"/>
                  <a:pt x="195" y="67"/>
                  <a:pt x="198" y="65"/>
                </a:cubicBezTo>
                <a:cubicBezTo>
                  <a:pt x="196" y="66"/>
                  <a:pt x="195" y="67"/>
                  <a:pt x="195" y="67"/>
                </a:cubicBezTo>
                <a:cubicBezTo>
                  <a:pt x="195" y="68"/>
                  <a:pt x="192" y="68"/>
                  <a:pt x="191" y="69"/>
                </a:cubicBezTo>
                <a:cubicBezTo>
                  <a:pt x="190" y="70"/>
                  <a:pt x="192" y="68"/>
                  <a:pt x="190" y="69"/>
                </a:cubicBezTo>
                <a:close/>
                <a:moveTo>
                  <a:pt x="191" y="68"/>
                </a:moveTo>
                <a:cubicBezTo>
                  <a:pt x="191" y="67"/>
                  <a:pt x="190" y="69"/>
                  <a:pt x="189" y="69"/>
                </a:cubicBezTo>
                <a:cubicBezTo>
                  <a:pt x="189" y="70"/>
                  <a:pt x="189" y="70"/>
                  <a:pt x="187" y="70"/>
                </a:cubicBezTo>
                <a:cubicBezTo>
                  <a:pt x="188" y="71"/>
                  <a:pt x="190" y="69"/>
                  <a:pt x="191" y="68"/>
                </a:cubicBezTo>
                <a:close/>
                <a:moveTo>
                  <a:pt x="198" y="65"/>
                </a:moveTo>
                <a:cubicBezTo>
                  <a:pt x="201" y="64"/>
                  <a:pt x="203" y="63"/>
                  <a:pt x="205" y="62"/>
                </a:cubicBezTo>
                <a:cubicBezTo>
                  <a:pt x="203" y="61"/>
                  <a:pt x="200" y="64"/>
                  <a:pt x="198" y="65"/>
                </a:cubicBezTo>
                <a:close/>
                <a:moveTo>
                  <a:pt x="235" y="46"/>
                </a:moveTo>
                <a:cubicBezTo>
                  <a:pt x="234" y="46"/>
                  <a:pt x="234" y="46"/>
                  <a:pt x="234" y="46"/>
                </a:cubicBezTo>
                <a:cubicBezTo>
                  <a:pt x="233" y="47"/>
                  <a:pt x="232" y="47"/>
                  <a:pt x="231" y="47"/>
                </a:cubicBezTo>
                <a:cubicBezTo>
                  <a:pt x="232" y="47"/>
                  <a:pt x="233" y="46"/>
                  <a:pt x="235" y="46"/>
                </a:cubicBezTo>
                <a:close/>
                <a:moveTo>
                  <a:pt x="249" y="37"/>
                </a:moveTo>
                <a:cubicBezTo>
                  <a:pt x="247" y="39"/>
                  <a:pt x="247" y="39"/>
                  <a:pt x="247" y="39"/>
                </a:cubicBezTo>
                <a:cubicBezTo>
                  <a:pt x="248" y="38"/>
                  <a:pt x="248" y="37"/>
                  <a:pt x="250" y="37"/>
                </a:cubicBezTo>
                <a:cubicBezTo>
                  <a:pt x="251" y="36"/>
                  <a:pt x="249" y="37"/>
                  <a:pt x="249" y="37"/>
                </a:cubicBezTo>
                <a:close/>
                <a:moveTo>
                  <a:pt x="271" y="29"/>
                </a:moveTo>
                <a:cubicBezTo>
                  <a:pt x="271" y="28"/>
                  <a:pt x="271" y="28"/>
                  <a:pt x="271" y="28"/>
                </a:cubicBezTo>
                <a:cubicBezTo>
                  <a:pt x="270" y="28"/>
                  <a:pt x="269" y="29"/>
                  <a:pt x="267" y="29"/>
                </a:cubicBezTo>
                <a:cubicBezTo>
                  <a:pt x="268" y="30"/>
                  <a:pt x="269" y="28"/>
                  <a:pt x="271" y="29"/>
                </a:cubicBezTo>
                <a:close/>
                <a:moveTo>
                  <a:pt x="299" y="18"/>
                </a:moveTo>
                <a:cubicBezTo>
                  <a:pt x="299" y="18"/>
                  <a:pt x="298" y="18"/>
                  <a:pt x="298" y="19"/>
                </a:cubicBezTo>
                <a:cubicBezTo>
                  <a:pt x="300" y="18"/>
                  <a:pt x="301" y="18"/>
                  <a:pt x="302" y="18"/>
                </a:cubicBezTo>
                <a:cubicBezTo>
                  <a:pt x="303" y="16"/>
                  <a:pt x="305" y="16"/>
                  <a:pt x="307" y="16"/>
                </a:cubicBezTo>
                <a:cubicBezTo>
                  <a:pt x="308" y="15"/>
                  <a:pt x="306" y="15"/>
                  <a:pt x="307" y="15"/>
                </a:cubicBezTo>
                <a:cubicBezTo>
                  <a:pt x="305" y="16"/>
                  <a:pt x="303" y="16"/>
                  <a:pt x="302" y="17"/>
                </a:cubicBezTo>
                <a:cubicBezTo>
                  <a:pt x="301" y="17"/>
                  <a:pt x="301" y="17"/>
                  <a:pt x="300" y="17"/>
                </a:cubicBezTo>
                <a:cubicBezTo>
                  <a:pt x="301" y="17"/>
                  <a:pt x="299" y="18"/>
                  <a:pt x="298" y="18"/>
                </a:cubicBezTo>
                <a:cubicBezTo>
                  <a:pt x="297" y="18"/>
                  <a:pt x="298" y="18"/>
                  <a:pt x="299" y="18"/>
                </a:cubicBezTo>
                <a:close/>
                <a:moveTo>
                  <a:pt x="358" y="4"/>
                </a:moveTo>
                <a:cubicBezTo>
                  <a:pt x="357" y="4"/>
                  <a:pt x="355" y="4"/>
                  <a:pt x="354" y="5"/>
                </a:cubicBezTo>
                <a:cubicBezTo>
                  <a:pt x="355" y="5"/>
                  <a:pt x="357" y="4"/>
                  <a:pt x="359" y="4"/>
                </a:cubicBezTo>
                <a:cubicBezTo>
                  <a:pt x="359" y="4"/>
                  <a:pt x="358" y="4"/>
                  <a:pt x="358" y="4"/>
                </a:cubicBezTo>
                <a:close/>
                <a:moveTo>
                  <a:pt x="395" y="0"/>
                </a:moveTo>
                <a:cubicBezTo>
                  <a:pt x="393" y="0"/>
                  <a:pt x="392" y="0"/>
                  <a:pt x="390" y="0"/>
                </a:cubicBezTo>
                <a:cubicBezTo>
                  <a:pt x="390" y="0"/>
                  <a:pt x="394" y="0"/>
                  <a:pt x="395" y="0"/>
                </a:cubicBezTo>
                <a:close/>
                <a:moveTo>
                  <a:pt x="425" y="1"/>
                </a:moveTo>
                <a:cubicBezTo>
                  <a:pt x="425" y="1"/>
                  <a:pt x="423" y="1"/>
                  <a:pt x="425" y="1"/>
                </a:cubicBezTo>
                <a:cubicBezTo>
                  <a:pt x="425" y="1"/>
                  <a:pt x="425" y="1"/>
                  <a:pt x="426" y="0"/>
                </a:cubicBezTo>
                <a:cubicBezTo>
                  <a:pt x="425" y="0"/>
                  <a:pt x="424" y="0"/>
                  <a:pt x="423" y="1"/>
                </a:cubicBezTo>
                <a:cubicBezTo>
                  <a:pt x="423" y="1"/>
                  <a:pt x="424" y="1"/>
                  <a:pt x="425" y="1"/>
                </a:cubicBezTo>
                <a:close/>
                <a:moveTo>
                  <a:pt x="559" y="30"/>
                </a:moveTo>
                <a:cubicBezTo>
                  <a:pt x="559" y="30"/>
                  <a:pt x="559" y="30"/>
                  <a:pt x="559" y="30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58" y="29"/>
                  <a:pt x="557" y="29"/>
                  <a:pt x="556" y="28"/>
                </a:cubicBezTo>
                <a:cubicBezTo>
                  <a:pt x="556" y="29"/>
                  <a:pt x="558" y="29"/>
                  <a:pt x="559" y="30"/>
                </a:cubicBezTo>
                <a:close/>
                <a:moveTo>
                  <a:pt x="628" y="123"/>
                </a:moveTo>
                <a:cubicBezTo>
                  <a:pt x="629" y="125"/>
                  <a:pt x="630" y="126"/>
                  <a:pt x="631" y="127"/>
                </a:cubicBezTo>
                <a:cubicBezTo>
                  <a:pt x="632" y="127"/>
                  <a:pt x="634" y="129"/>
                  <a:pt x="635" y="130"/>
                </a:cubicBezTo>
                <a:cubicBezTo>
                  <a:pt x="635" y="130"/>
                  <a:pt x="635" y="130"/>
                  <a:pt x="635" y="130"/>
                </a:cubicBezTo>
                <a:cubicBezTo>
                  <a:pt x="635" y="130"/>
                  <a:pt x="635" y="130"/>
                  <a:pt x="636" y="130"/>
                </a:cubicBezTo>
                <a:cubicBezTo>
                  <a:pt x="633" y="128"/>
                  <a:pt x="630" y="125"/>
                  <a:pt x="628" y="123"/>
                </a:cubicBezTo>
                <a:close/>
                <a:moveTo>
                  <a:pt x="716" y="155"/>
                </a:moveTo>
                <a:cubicBezTo>
                  <a:pt x="716" y="155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5"/>
                  <a:pt x="713" y="153"/>
                  <a:pt x="714" y="154"/>
                </a:cubicBezTo>
                <a:cubicBezTo>
                  <a:pt x="715" y="156"/>
                  <a:pt x="714" y="154"/>
                  <a:pt x="716" y="155"/>
                </a:cubicBezTo>
                <a:close/>
                <a:moveTo>
                  <a:pt x="724" y="169"/>
                </a:moveTo>
                <a:cubicBezTo>
                  <a:pt x="725" y="169"/>
                  <a:pt x="723" y="167"/>
                  <a:pt x="723" y="167"/>
                </a:cubicBezTo>
                <a:cubicBezTo>
                  <a:pt x="723" y="168"/>
                  <a:pt x="723" y="168"/>
                  <a:pt x="722" y="168"/>
                </a:cubicBezTo>
                <a:cubicBezTo>
                  <a:pt x="723" y="169"/>
                  <a:pt x="723" y="167"/>
                  <a:pt x="724" y="169"/>
                </a:cubicBezTo>
                <a:close/>
                <a:moveTo>
                  <a:pt x="859" y="242"/>
                </a:moveTo>
                <a:cubicBezTo>
                  <a:pt x="859" y="242"/>
                  <a:pt x="859" y="242"/>
                  <a:pt x="859" y="243"/>
                </a:cubicBezTo>
                <a:cubicBezTo>
                  <a:pt x="859" y="242"/>
                  <a:pt x="859" y="243"/>
                  <a:pt x="859" y="242"/>
                </a:cubicBezTo>
                <a:close/>
                <a:moveTo>
                  <a:pt x="859" y="244"/>
                </a:moveTo>
                <a:cubicBezTo>
                  <a:pt x="859" y="244"/>
                  <a:pt x="860" y="244"/>
                  <a:pt x="860" y="243"/>
                </a:cubicBezTo>
                <a:cubicBezTo>
                  <a:pt x="860" y="244"/>
                  <a:pt x="859" y="243"/>
                  <a:pt x="859" y="244"/>
                </a:cubicBezTo>
                <a:close/>
                <a:moveTo>
                  <a:pt x="857" y="244"/>
                </a:move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ubicBezTo>
                  <a:pt x="857" y="244"/>
                  <a:pt x="857" y="244"/>
                  <a:pt x="857" y="244"/>
                </a:cubicBezTo>
                <a:close/>
                <a:moveTo>
                  <a:pt x="844" y="244"/>
                </a:moveTo>
                <a:cubicBezTo>
                  <a:pt x="844" y="244"/>
                  <a:pt x="844" y="244"/>
                  <a:pt x="844" y="244"/>
                </a:cubicBezTo>
                <a:cubicBezTo>
                  <a:pt x="844" y="245"/>
                  <a:pt x="844" y="245"/>
                  <a:pt x="844" y="245"/>
                </a:cubicBezTo>
                <a:cubicBezTo>
                  <a:pt x="844" y="245"/>
                  <a:pt x="845" y="245"/>
                  <a:pt x="844" y="244"/>
                </a:cubicBezTo>
                <a:close/>
                <a:moveTo>
                  <a:pt x="859" y="245"/>
                </a:moveTo>
                <a:cubicBezTo>
                  <a:pt x="859" y="245"/>
                  <a:pt x="859" y="244"/>
                  <a:pt x="859" y="244"/>
                </a:cubicBezTo>
                <a:cubicBezTo>
                  <a:pt x="859" y="244"/>
                  <a:pt x="858" y="244"/>
                  <a:pt x="858" y="245"/>
                </a:cubicBezTo>
                <a:cubicBezTo>
                  <a:pt x="859" y="245"/>
                  <a:pt x="858" y="245"/>
                  <a:pt x="859" y="245"/>
                </a:cubicBezTo>
                <a:close/>
                <a:moveTo>
                  <a:pt x="844" y="245"/>
                </a:moveTo>
                <a:cubicBezTo>
                  <a:pt x="843" y="245"/>
                  <a:pt x="843" y="245"/>
                  <a:pt x="843" y="245"/>
                </a:cubicBezTo>
                <a:cubicBezTo>
                  <a:pt x="843" y="246"/>
                  <a:pt x="843" y="246"/>
                  <a:pt x="844" y="246"/>
                </a:cubicBezTo>
                <a:lnTo>
                  <a:pt x="844" y="245"/>
                </a:lnTo>
                <a:close/>
                <a:moveTo>
                  <a:pt x="853" y="247"/>
                </a:moveTo>
                <a:cubicBezTo>
                  <a:pt x="853" y="246"/>
                  <a:pt x="853" y="247"/>
                  <a:pt x="853" y="247"/>
                </a:cubicBezTo>
                <a:cubicBezTo>
                  <a:pt x="854" y="247"/>
                  <a:pt x="853" y="247"/>
                  <a:pt x="853" y="247"/>
                </a:cubicBezTo>
                <a:close/>
                <a:moveTo>
                  <a:pt x="840" y="250"/>
                </a:moveTo>
                <a:cubicBezTo>
                  <a:pt x="840" y="249"/>
                  <a:pt x="840" y="249"/>
                  <a:pt x="841" y="249"/>
                </a:cubicBezTo>
                <a:cubicBezTo>
                  <a:pt x="840" y="249"/>
                  <a:pt x="841" y="249"/>
                  <a:pt x="841" y="248"/>
                </a:cubicBezTo>
                <a:cubicBezTo>
                  <a:pt x="841" y="249"/>
                  <a:pt x="841" y="249"/>
                  <a:pt x="841" y="249"/>
                </a:cubicBezTo>
                <a:cubicBezTo>
                  <a:pt x="841" y="248"/>
                  <a:pt x="841" y="248"/>
                  <a:pt x="841" y="248"/>
                </a:cubicBezTo>
                <a:cubicBezTo>
                  <a:pt x="841" y="248"/>
                  <a:pt x="841" y="247"/>
                  <a:pt x="841" y="247"/>
                </a:cubicBezTo>
                <a:cubicBezTo>
                  <a:pt x="841" y="247"/>
                  <a:pt x="841" y="248"/>
                  <a:pt x="841" y="247"/>
                </a:cubicBezTo>
                <a:cubicBezTo>
                  <a:pt x="840" y="247"/>
                  <a:pt x="841" y="248"/>
                  <a:pt x="841" y="248"/>
                </a:cubicBezTo>
                <a:cubicBezTo>
                  <a:pt x="840" y="248"/>
                  <a:pt x="840" y="248"/>
                  <a:pt x="840" y="248"/>
                </a:cubicBezTo>
                <a:cubicBezTo>
                  <a:pt x="840" y="249"/>
                  <a:pt x="840" y="249"/>
                  <a:pt x="840" y="250"/>
                </a:cubicBezTo>
                <a:close/>
                <a:moveTo>
                  <a:pt x="852" y="248"/>
                </a:moveTo>
                <a:cubicBezTo>
                  <a:pt x="852" y="248"/>
                  <a:pt x="853" y="248"/>
                  <a:pt x="853" y="247"/>
                </a:cubicBezTo>
                <a:cubicBezTo>
                  <a:pt x="852" y="247"/>
                  <a:pt x="852" y="247"/>
                  <a:pt x="852" y="247"/>
                </a:cubicBezTo>
                <a:cubicBezTo>
                  <a:pt x="852" y="247"/>
                  <a:pt x="852" y="248"/>
                  <a:pt x="852" y="248"/>
                </a:cubicBezTo>
                <a:close/>
                <a:moveTo>
                  <a:pt x="855" y="250"/>
                </a:moveTo>
                <a:cubicBezTo>
                  <a:pt x="854" y="250"/>
                  <a:pt x="854" y="250"/>
                  <a:pt x="854" y="251"/>
                </a:cubicBezTo>
                <a:cubicBezTo>
                  <a:pt x="855" y="251"/>
                  <a:pt x="855" y="250"/>
                  <a:pt x="855" y="250"/>
                </a:cubicBezTo>
                <a:close/>
                <a:moveTo>
                  <a:pt x="835" y="252"/>
                </a:moveTo>
                <a:cubicBezTo>
                  <a:pt x="834" y="252"/>
                  <a:pt x="834" y="252"/>
                  <a:pt x="835" y="252"/>
                </a:cubicBezTo>
                <a:cubicBezTo>
                  <a:pt x="835" y="252"/>
                  <a:pt x="835" y="252"/>
                  <a:pt x="835" y="252"/>
                </a:cubicBezTo>
                <a:close/>
                <a:moveTo>
                  <a:pt x="852" y="252"/>
                </a:moveTo>
                <a:cubicBezTo>
                  <a:pt x="853" y="252"/>
                  <a:pt x="853" y="252"/>
                  <a:pt x="853" y="252"/>
                </a:cubicBezTo>
                <a:cubicBezTo>
                  <a:pt x="853" y="252"/>
                  <a:pt x="852" y="252"/>
                  <a:pt x="852" y="252"/>
                </a:cubicBezTo>
                <a:close/>
                <a:moveTo>
                  <a:pt x="842" y="255"/>
                </a:moveTo>
                <a:cubicBezTo>
                  <a:pt x="841" y="255"/>
                  <a:pt x="842" y="255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842" y="255"/>
                  <a:pt x="842" y="255"/>
                  <a:pt x="842" y="255"/>
                </a:cubicBezTo>
                <a:close/>
                <a:moveTo>
                  <a:pt x="854" y="255"/>
                </a:moveTo>
                <a:cubicBezTo>
                  <a:pt x="853" y="254"/>
                  <a:pt x="853" y="255"/>
                  <a:pt x="853" y="255"/>
                </a:cubicBezTo>
                <a:cubicBezTo>
                  <a:pt x="853" y="255"/>
                  <a:pt x="853" y="255"/>
                  <a:pt x="854" y="255"/>
                </a:cubicBezTo>
                <a:close/>
                <a:moveTo>
                  <a:pt x="850" y="257"/>
                </a:moveTo>
                <a:cubicBezTo>
                  <a:pt x="850" y="257"/>
                  <a:pt x="850" y="257"/>
                  <a:pt x="850" y="258"/>
                </a:cubicBezTo>
                <a:cubicBezTo>
                  <a:pt x="850" y="257"/>
                  <a:pt x="850" y="257"/>
                  <a:pt x="851" y="257"/>
                </a:cubicBezTo>
                <a:cubicBezTo>
                  <a:pt x="851" y="257"/>
                  <a:pt x="850" y="257"/>
                  <a:pt x="850" y="257"/>
                </a:cubicBezTo>
                <a:close/>
                <a:moveTo>
                  <a:pt x="834" y="258"/>
                </a:moveTo>
                <a:cubicBezTo>
                  <a:pt x="834" y="258"/>
                  <a:pt x="834" y="258"/>
                  <a:pt x="834" y="258"/>
                </a:cubicBezTo>
                <a:cubicBezTo>
                  <a:pt x="834" y="257"/>
                  <a:pt x="834" y="258"/>
                  <a:pt x="834" y="258"/>
                </a:cubicBezTo>
                <a:close/>
                <a:moveTo>
                  <a:pt x="836" y="259"/>
                </a:moveTo>
                <a:cubicBezTo>
                  <a:pt x="836" y="259"/>
                  <a:pt x="836" y="259"/>
                  <a:pt x="837" y="259"/>
                </a:cubicBezTo>
                <a:cubicBezTo>
                  <a:pt x="836" y="259"/>
                  <a:pt x="836" y="259"/>
                  <a:pt x="836" y="259"/>
                </a:cubicBezTo>
                <a:cubicBezTo>
                  <a:pt x="836" y="259"/>
                  <a:pt x="836" y="259"/>
                  <a:pt x="836" y="259"/>
                </a:cubicBezTo>
                <a:close/>
                <a:moveTo>
                  <a:pt x="828" y="260"/>
                </a:moveTo>
                <a:cubicBezTo>
                  <a:pt x="827" y="260"/>
                  <a:pt x="827" y="260"/>
                  <a:pt x="827" y="261"/>
                </a:cubicBezTo>
                <a:cubicBezTo>
                  <a:pt x="827" y="260"/>
                  <a:pt x="828" y="260"/>
                  <a:pt x="828" y="260"/>
                </a:cubicBezTo>
                <a:close/>
                <a:moveTo>
                  <a:pt x="857" y="259"/>
                </a:moveTo>
                <a:cubicBezTo>
                  <a:pt x="857" y="259"/>
                  <a:pt x="857" y="259"/>
                  <a:pt x="857" y="259"/>
                </a:cubicBezTo>
                <a:cubicBezTo>
                  <a:pt x="856" y="259"/>
                  <a:pt x="856" y="259"/>
                  <a:pt x="856" y="259"/>
                </a:cubicBezTo>
                <a:cubicBezTo>
                  <a:pt x="856" y="259"/>
                  <a:pt x="857" y="259"/>
                  <a:pt x="857" y="259"/>
                </a:cubicBezTo>
                <a:close/>
                <a:moveTo>
                  <a:pt x="853" y="259"/>
                </a:moveTo>
                <a:cubicBezTo>
                  <a:pt x="853" y="259"/>
                  <a:pt x="853" y="259"/>
                  <a:pt x="852" y="259"/>
                </a:cubicBezTo>
                <a:cubicBezTo>
                  <a:pt x="853" y="259"/>
                  <a:pt x="853" y="259"/>
                  <a:pt x="853" y="259"/>
                </a:cubicBezTo>
                <a:close/>
                <a:moveTo>
                  <a:pt x="855" y="260"/>
                </a:moveTo>
                <a:cubicBezTo>
                  <a:pt x="855" y="260"/>
                  <a:pt x="855" y="260"/>
                  <a:pt x="855" y="260"/>
                </a:cubicBezTo>
                <a:cubicBezTo>
                  <a:pt x="855" y="260"/>
                  <a:pt x="855" y="261"/>
                  <a:pt x="854" y="261"/>
                </a:cubicBezTo>
                <a:cubicBezTo>
                  <a:pt x="854" y="262"/>
                  <a:pt x="854" y="262"/>
                  <a:pt x="855" y="262"/>
                </a:cubicBezTo>
                <a:cubicBezTo>
                  <a:pt x="855" y="262"/>
                  <a:pt x="854" y="262"/>
                  <a:pt x="855" y="262"/>
                </a:cubicBezTo>
                <a:cubicBezTo>
                  <a:pt x="855" y="261"/>
                  <a:pt x="855" y="262"/>
                  <a:pt x="855" y="262"/>
                </a:cubicBezTo>
                <a:cubicBezTo>
                  <a:pt x="855" y="261"/>
                  <a:pt x="855" y="261"/>
                  <a:pt x="855" y="261"/>
                </a:cubicBezTo>
                <a:cubicBezTo>
                  <a:pt x="856" y="261"/>
                  <a:pt x="856" y="260"/>
                  <a:pt x="856" y="260"/>
                </a:cubicBezTo>
                <a:cubicBezTo>
                  <a:pt x="856" y="260"/>
                  <a:pt x="855" y="260"/>
                  <a:pt x="855" y="260"/>
                </a:cubicBezTo>
                <a:close/>
                <a:moveTo>
                  <a:pt x="834" y="263"/>
                </a:moveTo>
                <a:cubicBezTo>
                  <a:pt x="834" y="262"/>
                  <a:pt x="833" y="262"/>
                  <a:pt x="833" y="262"/>
                </a:cubicBezTo>
                <a:cubicBezTo>
                  <a:pt x="833" y="262"/>
                  <a:pt x="832" y="262"/>
                  <a:pt x="832" y="262"/>
                </a:cubicBezTo>
                <a:cubicBezTo>
                  <a:pt x="832" y="263"/>
                  <a:pt x="833" y="262"/>
                  <a:pt x="833" y="262"/>
                </a:cubicBezTo>
                <a:cubicBezTo>
                  <a:pt x="833" y="262"/>
                  <a:pt x="833" y="263"/>
                  <a:pt x="833" y="263"/>
                </a:cubicBezTo>
                <a:cubicBezTo>
                  <a:pt x="833" y="263"/>
                  <a:pt x="833" y="262"/>
                  <a:pt x="834" y="263"/>
                </a:cubicBezTo>
                <a:close/>
                <a:moveTo>
                  <a:pt x="867" y="261"/>
                </a:moveTo>
                <a:cubicBezTo>
                  <a:pt x="867" y="261"/>
                  <a:pt x="866" y="261"/>
                  <a:pt x="866" y="261"/>
                </a:cubicBezTo>
                <a:cubicBezTo>
                  <a:pt x="867" y="261"/>
                  <a:pt x="867" y="261"/>
                  <a:pt x="867" y="261"/>
                </a:cubicBezTo>
                <a:close/>
                <a:moveTo>
                  <a:pt x="868" y="261"/>
                </a:moveTo>
                <a:cubicBezTo>
                  <a:pt x="868" y="261"/>
                  <a:pt x="867" y="261"/>
                  <a:pt x="867" y="262"/>
                </a:cubicBezTo>
                <a:cubicBezTo>
                  <a:pt x="868" y="262"/>
                  <a:pt x="868" y="261"/>
                  <a:pt x="868" y="261"/>
                </a:cubicBezTo>
                <a:close/>
                <a:moveTo>
                  <a:pt x="867" y="262"/>
                </a:moveTo>
                <a:cubicBezTo>
                  <a:pt x="867" y="262"/>
                  <a:pt x="867" y="262"/>
                  <a:pt x="867" y="262"/>
                </a:cubicBezTo>
                <a:cubicBezTo>
                  <a:pt x="867" y="262"/>
                  <a:pt x="867" y="262"/>
                  <a:pt x="866" y="262"/>
                </a:cubicBezTo>
                <a:cubicBezTo>
                  <a:pt x="867" y="262"/>
                  <a:pt x="867" y="262"/>
                  <a:pt x="867" y="262"/>
                </a:cubicBezTo>
                <a:close/>
                <a:moveTo>
                  <a:pt x="832" y="264"/>
                </a:moveTo>
                <a:cubicBezTo>
                  <a:pt x="832" y="264"/>
                  <a:pt x="832" y="263"/>
                  <a:pt x="833" y="263"/>
                </a:cubicBezTo>
                <a:cubicBezTo>
                  <a:pt x="832" y="263"/>
                  <a:pt x="832" y="264"/>
                  <a:pt x="832" y="264"/>
                </a:cubicBezTo>
                <a:close/>
                <a:moveTo>
                  <a:pt x="874" y="265"/>
                </a:moveTo>
                <a:cubicBezTo>
                  <a:pt x="874" y="264"/>
                  <a:pt x="874" y="264"/>
                  <a:pt x="874" y="263"/>
                </a:cubicBezTo>
                <a:cubicBezTo>
                  <a:pt x="874" y="264"/>
                  <a:pt x="874" y="264"/>
                  <a:pt x="874" y="265"/>
                </a:cubicBezTo>
                <a:close/>
                <a:moveTo>
                  <a:pt x="831" y="265"/>
                </a:moveTo>
                <a:cubicBezTo>
                  <a:pt x="831" y="265"/>
                  <a:pt x="830" y="265"/>
                  <a:pt x="830" y="265"/>
                </a:cubicBezTo>
                <a:cubicBezTo>
                  <a:pt x="831" y="266"/>
                  <a:pt x="831" y="266"/>
                  <a:pt x="831" y="265"/>
                </a:cubicBezTo>
                <a:close/>
                <a:moveTo>
                  <a:pt x="861" y="265"/>
                </a:moveTo>
                <a:cubicBezTo>
                  <a:pt x="861" y="264"/>
                  <a:pt x="861" y="264"/>
                  <a:pt x="861" y="264"/>
                </a:cubicBezTo>
                <a:cubicBezTo>
                  <a:pt x="860" y="264"/>
                  <a:pt x="860" y="265"/>
                  <a:pt x="861" y="265"/>
                </a:cubicBezTo>
                <a:close/>
                <a:moveTo>
                  <a:pt x="851" y="265"/>
                </a:moveTo>
                <a:cubicBezTo>
                  <a:pt x="851" y="265"/>
                  <a:pt x="851" y="266"/>
                  <a:pt x="851" y="266"/>
                </a:cubicBezTo>
                <a:cubicBezTo>
                  <a:pt x="852" y="266"/>
                  <a:pt x="851" y="265"/>
                  <a:pt x="852" y="265"/>
                </a:cubicBezTo>
                <a:cubicBezTo>
                  <a:pt x="851" y="264"/>
                  <a:pt x="851" y="265"/>
                  <a:pt x="851" y="265"/>
                </a:cubicBezTo>
                <a:close/>
                <a:moveTo>
                  <a:pt x="869" y="265"/>
                </a:moveTo>
                <a:cubicBezTo>
                  <a:pt x="868" y="265"/>
                  <a:pt x="868" y="265"/>
                  <a:pt x="868" y="266"/>
                </a:cubicBezTo>
                <a:cubicBezTo>
                  <a:pt x="868" y="265"/>
                  <a:pt x="869" y="265"/>
                  <a:pt x="869" y="265"/>
                </a:cubicBezTo>
                <a:close/>
                <a:moveTo>
                  <a:pt x="829" y="267"/>
                </a:moveTo>
                <a:cubicBezTo>
                  <a:pt x="829" y="267"/>
                  <a:pt x="828" y="267"/>
                  <a:pt x="828" y="268"/>
                </a:cubicBezTo>
                <a:cubicBezTo>
                  <a:pt x="829" y="267"/>
                  <a:pt x="830" y="268"/>
                  <a:pt x="829" y="267"/>
                </a:cubicBezTo>
                <a:cubicBezTo>
                  <a:pt x="829" y="267"/>
                  <a:pt x="829" y="267"/>
                  <a:pt x="829" y="267"/>
                </a:cubicBezTo>
                <a:close/>
                <a:moveTo>
                  <a:pt x="858" y="267"/>
                </a:moveTo>
                <a:cubicBezTo>
                  <a:pt x="858" y="267"/>
                  <a:pt x="859" y="267"/>
                  <a:pt x="859" y="267"/>
                </a:cubicBezTo>
                <a:cubicBezTo>
                  <a:pt x="859" y="267"/>
                  <a:pt x="859" y="267"/>
                  <a:pt x="858" y="266"/>
                </a:cubicBezTo>
                <a:cubicBezTo>
                  <a:pt x="858" y="266"/>
                  <a:pt x="858" y="267"/>
                  <a:pt x="858" y="267"/>
                </a:cubicBezTo>
                <a:close/>
                <a:moveTo>
                  <a:pt x="828" y="268"/>
                </a:moveTo>
                <a:cubicBezTo>
                  <a:pt x="828" y="268"/>
                  <a:pt x="828" y="268"/>
                  <a:pt x="828" y="268"/>
                </a:cubicBezTo>
                <a:cubicBezTo>
                  <a:pt x="828" y="269"/>
                  <a:pt x="827" y="269"/>
                  <a:pt x="828" y="269"/>
                </a:cubicBezTo>
                <a:cubicBezTo>
                  <a:pt x="828" y="269"/>
                  <a:pt x="828" y="269"/>
                  <a:pt x="828" y="269"/>
                </a:cubicBezTo>
                <a:cubicBezTo>
                  <a:pt x="828" y="268"/>
                  <a:pt x="828" y="268"/>
                  <a:pt x="828" y="268"/>
                </a:cubicBezTo>
                <a:close/>
                <a:moveTo>
                  <a:pt x="827" y="269"/>
                </a:moveTo>
                <a:cubicBezTo>
                  <a:pt x="827" y="269"/>
                  <a:pt x="826" y="269"/>
                  <a:pt x="826" y="270"/>
                </a:cubicBezTo>
                <a:cubicBezTo>
                  <a:pt x="827" y="269"/>
                  <a:pt x="827" y="270"/>
                  <a:pt x="827" y="270"/>
                </a:cubicBezTo>
                <a:cubicBezTo>
                  <a:pt x="827" y="269"/>
                  <a:pt x="828" y="269"/>
                  <a:pt x="827" y="269"/>
                </a:cubicBezTo>
                <a:close/>
                <a:moveTo>
                  <a:pt x="863" y="270"/>
                </a:moveTo>
                <a:cubicBezTo>
                  <a:pt x="863" y="270"/>
                  <a:pt x="863" y="270"/>
                  <a:pt x="862" y="269"/>
                </a:cubicBezTo>
                <a:cubicBezTo>
                  <a:pt x="862" y="270"/>
                  <a:pt x="862" y="270"/>
                  <a:pt x="863" y="270"/>
                </a:cubicBezTo>
                <a:close/>
                <a:moveTo>
                  <a:pt x="826" y="271"/>
                </a:moveTo>
                <a:cubicBezTo>
                  <a:pt x="825" y="271"/>
                  <a:pt x="825" y="272"/>
                  <a:pt x="825" y="272"/>
                </a:cubicBezTo>
                <a:cubicBezTo>
                  <a:pt x="825" y="272"/>
                  <a:pt x="825" y="272"/>
                  <a:pt x="825" y="271"/>
                </a:cubicBezTo>
                <a:cubicBezTo>
                  <a:pt x="824" y="272"/>
                  <a:pt x="825" y="272"/>
                  <a:pt x="824" y="273"/>
                </a:cubicBezTo>
                <a:cubicBezTo>
                  <a:pt x="825" y="273"/>
                  <a:pt x="825" y="273"/>
                  <a:pt x="825" y="273"/>
                </a:cubicBezTo>
                <a:cubicBezTo>
                  <a:pt x="825" y="272"/>
                  <a:pt x="825" y="273"/>
                  <a:pt x="825" y="273"/>
                </a:cubicBezTo>
                <a:cubicBezTo>
                  <a:pt x="825" y="272"/>
                  <a:pt x="826" y="272"/>
                  <a:pt x="826" y="271"/>
                </a:cubicBezTo>
                <a:close/>
                <a:moveTo>
                  <a:pt x="844" y="272"/>
                </a:moveTo>
                <a:cubicBezTo>
                  <a:pt x="843" y="273"/>
                  <a:pt x="843" y="273"/>
                  <a:pt x="844" y="274"/>
                </a:cubicBezTo>
                <a:cubicBezTo>
                  <a:pt x="844" y="273"/>
                  <a:pt x="844" y="273"/>
                  <a:pt x="844" y="272"/>
                </a:cubicBezTo>
                <a:close/>
                <a:moveTo>
                  <a:pt x="853" y="272"/>
                </a:moveTo>
                <a:cubicBezTo>
                  <a:pt x="853" y="273"/>
                  <a:pt x="853" y="273"/>
                  <a:pt x="853" y="273"/>
                </a:cubicBezTo>
                <a:cubicBezTo>
                  <a:pt x="854" y="273"/>
                  <a:pt x="853" y="273"/>
                  <a:pt x="853" y="272"/>
                </a:cubicBezTo>
                <a:cubicBezTo>
                  <a:pt x="853" y="273"/>
                  <a:pt x="853" y="272"/>
                  <a:pt x="853" y="272"/>
                </a:cubicBezTo>
                <a:close/>
                <a:moveTo>
                  <a:pt x="848" y="279"/>
                </a:moveTo>
                <a:cubicBezTo>
                  <a:pt x="848" y="278"/>
                  <a:pt x="848" y="278"/>
                  <a:pt x="848" y="278"/>
                </a:cubicBezTo>
                <a:cubicBezTo>
                  <a:pt x="848" y="278"/>
                  <a:pt x="847" y="278"/>
                  <a:pt x="848" y="279"/>
                </a:cubicBezTo>
                <a:close/>
                <a:moveTo>
                  <a:pt x="861" y="281"/>
                </a:moveTo>
                <a:cubicBezTo>
                  <a:pt x="861" y="281"/>
                  <a:pt x="862" y="281"/>
                  <a:pt x="862" y="281"/>
                </a:cubicBezTo>
                <a:cubicBezTo>
                  <a:pt x="862" y="281"/>
                  <a:pt x="862" y="281"/>
                  <a:pt x="862" y="281"/>
                </a:cubicBezTo>
                <a:cubicBezTo>
                  <a:pt x="862" y="281"/>
                  <a:pt x="862" y="281"/>
                  <a:pt x="861" y="281"/>
                </a:cubicBezTo>
                <a:close/>
                <a:moveTo>
                  <a:pt x="869" y="281"/>
                </a:moveTo>
                <a:cubicBezTo>
                  <a:pt x="869" y="281"/>
                  <a:pt x="870" y="281"/>
                  <a:pt x="869" y="280"/>
                </a:cubicBezTo>
                <a:cubicBezTo>
                  <a:pt x="869" y="281"/>
                  <a:pt x="869" y="281"/>
                  <a:pt x="869" y="281"/>
                </a:cubicBezTo>
                <a:close/>
                <a:moveTo>
                  <a:pt x="841" y="283"/>
                </a:moveTo>
                <a:cubicBezTo>
                  <a:pt x="840" y="283"/>
                  <a:pt x="840" y="283"/>
                  <a:pt x="840" y="283"/>
                </a:cubicBezTo>
                <a:cubicBezTo>
                  <a:pt x="840" y="283"/>
                  <a:pt x="840" y="283"/>
                  <a:pt x="840" y="283"/>
                </a:cubicBezTo>
                <a:cubicBezTo>
                  <a:pt x="840" y="284"/>
                  <a:pt x="841" y="283"/>
                  <a:pt x="841" y="283"/>
                </a:cubicBezTo>
                <a:close/>
                <a:moveTo>
                  <a:pt x="863" y="285"/>
                </a:moveTo>
                <a:cubicBezTo>
                  <a:pt x="863" y="285"/>
                  <a:pt x="862" y="284"/>
                  <a:pt x="863" y="285"/>
                </a:cubicBezTo>
                <a:cubicBezTo>
                  <a:pt x="862" y="284"/>
                  <a:pt x="863" y="284"/>
                  <a:pt x="863" y="283"/>
                </a:cubicBezTo>
                <a:cubicBezTo>
                  <a:pt x="862" y="284"/>
                  <a:pt x="863" y="284"/>
                  <a:pt x="862" y="284"/>
                </a:cubicBezTo>
                <a:cubicBezTo>
                  <a:pt x="862" y="284"/>
                  <a:pt x="862" y="284"/>
                  <a:pt x="863" y="284"/>
                </a:cubicBezTo>
                <a:cubicBezTo>
                  <a:pt x="863" y="285"/>
                  <a:pt x="862" y="285"/>
                  <a:pt x="863" y="285"/>
                </a:cubicBezTo>
                <a:close/>
                <a:moveTo>
                  <a:pt x="842" y="286"/>
                </a:move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ubicBezTo>
                  <a:pt x="842" y="286"/>
                  <a:pt x="842" y="286"/>
                  <a:pt x="842" y="286"/>
                </a:cubicBezTo>
                <a:close/>
                <a:moveTo>
                  <a:pt x="860" y="288"/>
                </a:moveTo>
                <a:cubicBezTo>
                  <a:pt x="860" y="288"/>
                  <a:pt x="860" y="288"/>
                  <a:pt x="861" y="287"/>
                </a:cubicBezTo>
                <a:cubicBezTo>
                  <a:pt x="860" y="287"/>
                  <a:pt x="860" y="288"/>
                  <a:pt x="860" y="288"/>
                </a:cubicBezTo>
                <a:close/>
                <a:moveTo>
                  <a:pt x="864" y="290"/>
                </a:moveTo>
                <a:cubicBezTo>
                  <a:pt x="864" y="289"/>
                  <a:pt x="865" y="289"/>
                  <a:pt x="865" y="289"/>
                </a:cubicBezTo>
                <a:cubicBezTo>
                  <a:pt x="864" y="289"/>
                  <a:pt x="864" y="289"/>
                  <a:pt x="864" y="290"/>
                </a:cubicBezTo>
                <a:close/>
                <a:moveTo>
                  <a:pt x="857" y="290"/>
                </a:moveTo>
                <a:cubicBezTo>
                  <a:pt x="857" y="290"/>
                  <a:pt x="856" y="290"/>
                  <a:pt x="857" y="290"/>
                </a:cubicBezTo>
                <a:cubicBezTo>
                  <a:pt x="857" y="290"/>
                  <a:pt x="857" y="290"/>
                  <a:pt x="857" y="290"/>
                </a:cubicBezTo>
                <a:close/>
                <a:moveTo>
                  <a:pt x="855" y="292"/>
                </a:moveTo>
                <a:cubicBezTo>
                  <a:pt x="854" y="292"/>
                  <a:pt x="855" y="292"/>
                  <a:pt x="854" y="292"/>
                </a:cubicBezTo>
                <a:cubicBezTo>
                  <a:pt x="854" y="292"/>
                  <a:pt x="855" y="292"/>
                  <a:pt x="855" y="292"/>
                </a:cubicBezTo>
                <a:close/>
                <a:moveTo>
                  <a:pt x="854" y="293"/>
                </a:moveTo>
                <a:cubicBezTo>
                  <a:pt x="854" y="293"/>
                  <a:pt x="854" y="293"/>
                  <a:pt x="854" y="293"/>
                </a:cubicBezTo>
                <a:cubicBezTo>
                  <a:pt x="854" y="294"/>
                  <a:pt x="855" y="293"/>
                  <a:pt x="854" y="293"/>
                </a:cubicBezTo>
                <a:close/>
                <a:moveTo>
                  <a:pt x="835" y="296"/>
                </a:moveTo>
                <a:cubicBezTo>
                  <a:pt x="835" y="296"/>
                  <a:pt x="836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5"/>
                  <a:pt x="835" y="295"/>
                  <a:pt x="835" y="295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lose/>
                <a:moveTo>
                  <a:pt x="834" y="296"/>
                </a:moveTo>
                <a:cubicBezTo>
                  <a:pt x="834" y="296"/>
                  <a:pt x="834" y="297"/>
                  <a:pt x="834" y="297"/>
                </a:cubicBezTo>
                <a:cubicBezTo>
                  <a:pt x="835" y="297"/>
                  <a:pt x="835" y="297"/>
                  <a:pt x="835" y="297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5" y="296"/>
                </a:cubicBezTo>
                <a:cubicBezTo>
                  <a:pt x="835" y="296"/>
                  <a:pt x="835" y="296"/>
                  <a:pt x="834" y="296"/>
                </a:cubicBezTo>
                <a:close/>
                <a:moveTo>
                  <a:pt x="832" y="297"/>
                </a:moveTo>
                <a:cubicBezTo>
                  <a:pt x="833" y="297"/>
                  <a:pt x="832" y="297"/>
                  <a:pt x="832" y="297"/>
                </a:cubicBezTo>
                <a:cubicBezTo>
                  <a:pt x="832" y="297"/>
                  <a:pt x="832" y="297"/>
                  <a:pt x="832" y="297"/>
                </a:cubicBezTo>
                <a:close/>
                <a:moveTo>
                  <a:pt x="851" y="296"/>
                </a:moveTo>
                <a:cubicBezTo>
                  <a:pt x="851" y="296"/>
                  <a:pt x="851" y="296"/>
                  <a:pt x="852" y="296"/>
                </a:cubicBezTo>
                <a:cubicBezTo>
                  <a:pt x="852" y="296"/>
                  <a:pt x="851" y="296"/>
                  <a:pt x="851" y="296"/>
                </a:cubicBezTo>
                <a:close/>
                <a:moveTo>
                  <a:pt x="852" y="297"/>
                </a:moveTo>
                <a:cubicBezTo>
                  <a:pt x="852" y="297"/>
                  <a:pt x="853" y="297"/>
                  <a:pt x="852" y="296"/>
                </a:cubicBezTo>
                <a:cubicBezTo>
                  <a:pt x="852" y="296"/>
                  <a:pt x="851" y="297"/>
                  <a:pt x="852" y="297"/>
                </a:cubicBezTo>
                <a:close/>
                <a:moveTo>
                  <a:pt x="851" y="296"/>
                </a:moveTo>
                <a:cubicBezTo>
                  <a:pt x="851" y="297"/>
                  <a:pt x="850" y="297"/>
                  <a:pt x="850" y="297"/>
                </a:cubicBezTo>
                <a:cubicBezTo>
                  <a:pt x="851" y="297"/>
                  <a:pt x="851" y="297"/>
                  <a:pt x="851" y="297"/>
                </a:cubicBezTo>
                <a:cubicBezTo>
                  <a:pt x="851" y="296"/>
                  <a:pt x="851" y="297"/>
                  <a:pt x="851" y="296"/>
                </a:cubicBezTo>
                <a:close/>
                <a:moveTo>
                  <a:pt x="848" y="297"/>
                </a:moveTo>
                <a:cubicBezTo>
                  <a:pt x="848" y="297"/>
                  <a:pt x="848" y="297"/>
                  <a:pt x="849" y="297"/>
                </a:cubicBezTo>
                <a:cubicBezTo>
                  <a:pt x="849" y="297"/>
                  <a:pt x="848" y="297"/>
                  <a:pt x="848" y="297"/>
                </a:cubicBezTo>
                <a:close/>
                <a:moveTo>
                  <a:pt x="831" y="300"/>
                </a:moveTo>
                <a:cubicBezTo>
                  <a:pt x="831" y="299"/>
                  <a:pt x="831" y="299"/>
                  <a:pt x="831" y="299"/>
                </a:cubicBezTo>
                <a:cubicBezTo>
                  <a:pt x="831" y="299"/>
                  <a:pt x="831" y="299"/>
                  <a:pt x="831" y="300"/>
                </a:cubicBezTo>
                <a:close/>
                <a:moveTo>
                  <a:pt x="828" y="304"/>
                </a:moveTo>
                <a:cubicBezTo>
                  <a:pt x="828" y="303"/>
                  <a:pt x="829" y="303"/>
                  <a:pt x="829" y="302"/>
                </a:cubicBezTo>
                <a:cubicBezTo>
                  <a:pt x="829" y="302"/>
                  <a:pt x="829" y="302"/>
                  <a:pt x="829" y="303"/>
                </a:cubicBezTo>
                <a:cubicBezTo>
                  <a:pt x="830" y="302"/>
                  <a:pt x="829" y="302"/>
                  <a:pt x="828" y="302"/>
                </a:cubicBezTo>
                <a:cubicBezTo>
                  <a:pt x="828" y="303"/>
                  <a:pt x="828" y="303"/>
                  <a:pt x="828" y="304"/>
                </a:cubicBezTo>
                <a:close/>
                <a:moveTo>
                  <a:pt x="847" y="301"/>
                </a:moveTo>
                <a:cubicBezTo>
                  <a:pt x="846" y="301"/>
                  <a:pt x="847" y="302"/>
                  <a:pt x="847" y="302"/>
                </a:cubicBezTo>
                <a:cubicBezTo>
                  <a:pt x="848" y="302"/>
                  <a:pt x="847" y="301"/>
                  <a:pt x="847" y="301"/>
                </a:cubicBezTo>
                <a:close/>
                <a:moveTo>
                  <a:pt x="847" y="302"/>
                </a:moveTo>
                <a:cubicBezTo>
                  <a:pt x="847" y="302"/>
                  <a:pt x="847" y="302"/>
                  <a:pt x="847" y="302"/>
                </a:cubicBezTo>
                <a:cubicBezTo>
                  <a:pt x="847" y="302"/>
                  <a:pt x="846" y="302"/>
                  <a:pt x="847" y="302"/>
                </a:cubicBezTo>
                <a:close/>
                <a:moveTo>
                  <a:pt x="827" y="306"/>
                </a:move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ubicBezTo>
                  <a:pt x="827" y="306"/>
                  <a:pt x="827" y="306"/>
                  <a:pt x="827" y="306"/>
                </a:cubicBezTo>
                <a:close/>
                <a:moveTo>
                  <a:pt x="842" y="305"/>
                </a:moveTo>
                <a:cubicBezTo>
                  <a:pt x="842" y="305"/>
                  <a:pt x="842" y="305"/>
                  <a:pt x="842" y="305"/>
                </a:cubicBezTo>
                <a:cubicBezTo>
                  <a:pt x="842" y="305"/>
                  <a:pt x="842" y="304"/>
                  <a:pt x="842" y="305"/>
                </a:cubicBezTo>
                <a:close/>
                <a:moveTo>
                  <a:pt x="845" y="319"/>
                </a:moveTo>
                <a:cubicBezTo>
                  <a:pt x="844" y="319"/>
                  <a:pt x="845" y="320"/>
                  <a:pt x="845" y="320"/>
                </a:cubicBezTo>
                <a:cubicBezTo>
                  <a:pt x="845" y="320"/>
                  <a:pt x="845" y="319"/>
                  <a:pt x="845" y="319"/>
                </a:cubicBezTo>
                <a:close/>
                <a:moveTo>
                  <a:pt x="842" y="326"/>
                </a:moveTo>
                <a:cubicBezTo>
                  <a:pt x="841" y="326"/>
                  <a:pt x="841" y="326"/>
                  <a:pt x="841" y="326"/>
                </a:cubicBezTo>
                <a:cubicBezTo>
                  <a:pt x="840" y="326"/>
                  <a:pt x="841" y="326"/>
                  <a:pt x="841" y="326"/>
                </a:cubicBezTo>
                <a:cubicBezTo>
                  <a:pt x="840" y="326"/>
                  <a:pt x="840" y="326"/>
                  <a:pt x="840" y="326"/>
                </a:cubicBezTo>
                <a:cubicBezTo>
                  <a:pt x="840" y="326"/>
                  <a:pt x="840" y="326"/>
                  <a:pt x="840" y="327"/>
                </a:cubicBezTo>
                <a:cubicBezTo>
                  <a:pt x="841" y="326"/>
                  <a:pt x="841" y="326"/>
                  <a:pt x="841" y="327"/>
                </a:cubicBezTo>
                <a:cubicBezTo>
                  <a:pt x="841" y="327"/>
                  <a:pt x="840" y="327"/>
                  <a:pt x="841" y="328"/>
                </a:cubicBezTo>
                <a:cubicBezTo>
                  <a:pt x="841" y="327"/>
                  <a:pt x="841" y="327"/>
                  <a:pt x="841" y="327"/>
                </a:cubicBezTo>
                <a:cubicBezTo>
                  <a:pt x="841" y="327"/>
                  <a:pt x="841" y="326"/>
                  <a:pt x="842" y="326"/>
                </a:cubicBezTo>
                <a:close/>
                <a:moveTo>
                  <a:pt x="840" y="328"/>
                </a:moveTo>
                <a:cubicBezTo>
                  <a:pt x="839" y="328"/>
                  <a:pt x="839" y="328"/>
                  <a:pt x="839" y="328"/>
                </a:cubicBezTo>
                <a:cubicBezTo>
                  <a:pt x="839" y="329"/>
                  <a:pt x="839" y="329"/>
                  <a:pt x="839" y="329"/>
                </a:cubicBezTo>
                <a:cubicBezTo>
                  <a:pt x="840" y="329"/>
                  <a:pt x="839" y="328"/>
                  <a:pt x="840" y="329"/>
                </a:cubicBezTo>
                <a:cubicBezTo>
                  <a:pt x="840" y="329"/>
                  <a:pt x="840" y="328"/>
                  <a:pt x="840" y="328"/>
                </a:cubicBezTo>
                <a:close/>
                <a:moveTo>
                  <a:pt x="839" y="329"/>
                </a:moveTo>
                <a:cubicBezTo>
                  <a:pt x="839" y="329"/>
                  <a:pt x="839" y="329"/>
                  <a:pt x="839" y="329"/>
                </a:cubicBezTo>
                <a:cubicBezTo>
                  <a:pt x="839" y="329"/>
                  <a:pt x="839" y="330"/>
                  <a:pt x="839" y="330"/>
                </a:cubicBezTo>
                <a:cubicBezTo>
                  <a:pt x="840" y="330"/>
                  <a:pt x="840" y="330"/>
                  <a:pt x="840" y="330"/>
                </a:cubicBezTo>
                <a:cubicBezTo>
                  <a:pt x="839" y="330"/>
                  <a:pt x="839" y="330"/>
                  <a:pt x="840" y="330"/>
                </a:cubicBezTo>
                <a:cubicBezTo>
                  <a:pt x="839" y="329"/>
                  <a:pt x="839" y="330"/>
                  <a:pt x="839" y="329"/>
                </a:cubicBezTo>
                <a:close/>
                <a:moveTo>
                  <a:pt x="838" y="330"/>
                </a:moveTo>
                <a:cubicBezTo>
                  <a:pt x="838" y="330"/>
                  <a:pt x="837" y="331"/>
                  <a:pt x="838" y="331"/>
                </a:cubicBezTo>
                <a:cubicBezTo>
                  <a:pt x="838" y="331"/>
                  <a:pt x="838" y="330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lose/>
                <a:moveTo>
                  <a:pt x="837" y="331"/>
                </a:moveTo>
                <a:cubicBezTo>
                  <a:pt x="837" y="331"/>
                  <a:pt x="837" y="331"/>
                  <a:pt x="837" y="332"/>
                </a:cubicBezTo>
                <a:cubicBezTo>
                  <a:pt x="837" y="332"/>
                  <a:pt x="838" y="332"/>
                  <a:pt x="838" y="332"/>
                </a:cubicBezTo>
                <a:cubicBezTo>
                  <a:pt x="838" y="331"/>
                  <a:pt x="838" y="331"/>
                  <a:pt x="837" y="331"/>
                </a:cubicBezTo>
                <a:close/>
                <a:moveTo>
                  <a:pt x="837" y="332"/>
                </a:moveTo>
                <a:cubicBezTo>
                  <a:pt x="837" y="332"/>
                  <a:pt x="838" y="332"/>
                  <a:pt x="838" y="332"/>
                </a:cubicBezTo>
                <a:cubicBezTo>
                  <a:pt x="838" y="332"/>
                  <a:pt x="838" y="332"/>
                  <a:pt x="838" y="332"/>
                </a:cubicBezTo>
                <a:cubicBezTo>
                  <a:pt x="837" y="332"/>
                  <a:pt x="837" y="332"/>
                  <a:pt x="837" y="332"/>
                </a:cubicBezTo>
                <a:cubicBezTo>
                  <a:pt x="837" y="332"/>
                  <a:pt x="837" y="332"/>
                  <a:pt x="837" y="332"/>
                </a:cubicBezTo>
                <a:close/>
                <a:moveTo>
                  <a:pt x="837" y="333"/>
                </a:moveTo>
                <a:cubicBezTo>
                  <a:pt x="838" y="333"/>
                  <a:pt x="838" y="333"/>
                  <a:pt x="838" y="332"/>
                </a:cubicBezTo>
                <a:cubicBezTo>
                  <a:pt x="838" y="332"/>
                  <a:pt x="837" y="333"/>
                  <a:pt x="837" y="333"/>
                </a:cubicBezTo>
                <a:close/>
                <a:moveTo>
                  <a:pt x="835" y="336"/>
                </a:moveTo>
                <a:cubicBezTo>
                  <a:pt x="835" y="336"/>
                  <a:pt x="835" y="336"/>
                  <a:pt x="835" y="337"/>
                </a:cubicBezTo>
                <a:cubicBezTo>
                  <a:pt x="836" y="337"/>
                  <a:pt x="835" y="336"/>
                  <a:pt x="836" y="336"/>
                </a:cubicBezTo>
                <a:cubicBezTo>
                  <a:pt x="836" y="336"/>
                  <a:pt x="835" y="336"/>
                  <a:pt x="835" y="336"/>
                </a:cubicBezTo>
                <a:close/>
                <a:moveTo>
                  <a:pt x="834" y="338"/>
                </a:moveTo>
                <a:cubicBezTo>
                  <a:pt x="834" y="338"/>
                  <a:pt x="834" y="339"/>
                  <a:pt x="834" y="339"/>
                </a:cubicBezTo>
                <a:cubicBezTo>
                  <a:pt x="834" y="339"/>
                  <a:pt x="834" y="339"/>
                  <a:pt x="834" y="339"/>
                </a:cubicBezTo>
                <a:lnTo>
                  <a:pt x="834" y="338"/>
                </a:lnTo>
                <a:close/>
                <a:moveTo>
                  <a:pt x="833" y="340"/>
                </a:moveTo>
                <a:cubicBezTo>
                  <a:pt x="833" y="340"/>
                  <a:pt x="833" y="340"/>
                  <a:pt x="833" y="340"/>
                </a:cubicBezTo>
                <a:cubicBezTo>
                  <a:pt x="833" y="341"/>
                  <a:pt x="834" y="340"/>
                  <a:pt x="834" y="340"/>
                </a:cubicBezTo>
                <a:cubicBezTo>
                  <a:pt x="834" y="340"/>
                  <a:pt x="834" y="340"/>
                  <a:pt x="833" y="340"/>
                </a:cubicBezTo>
                <a:cubicBezTo>
                  <a:pt x="833" y="340"/>
                  <a:pt x="834" y="340"/>
                  <a:pt x="833" y="340"/>
                </a:cubicBezTo>
                <a:close/>
                <a:moveTo>
                  <a:pt x="834" y="341"/>
                </a:moveTo>
                <a:cubicBezTo>
                  <a:pt x="834" y="342"/>
                  <a:pt x="835" y="341"/>
                  <a:pt x="835" y="341"/>
                </a:cubicBezTo>
                <a:cubicBezTo>
                  <a:pt x="835" y="341"/>
                  <a:pt x="834" y="341"/>
                  <a:pt x="834" y="341"/>
                </a:cubicBezTo>
                <a:cubicBezTo>
                  <a:pt x="834" y="341"/>
                  <a:pt x="834" y="341"/>
                  <a:pt x="834" y="341"/>
                </a:cubicBezTo>
                <a:close/>
                <a:moveTo>
                  <a:pt x="831" y="343"/>
                </a:moveTo>
                <a:cubicBezTo>
                  <a:pt x="832" y="344"/>
                  <a:pt x="832" y="343"/>
                  <a:pt x="833" y="343"/>
                </a:cubicBezTo>
                <a:cubicBezTo>
                  <a:pt x="832" y="343"/>
                  <a:pt x="832" y="343"/>
                  <a:pt x="832" y="342"/>
                </a:cubicBezTo>
                <a:cubicBezTo>
                  <a:pt x="833" y="342"/>
                  <a:pt x="833" y="342"/>
                  <a:pt x="833" y="342"/>
                </a:cubicBezTo>
                <a:cubicBezTo>
                  <a:pt x="833" y="342"/>
                  <a:pt x="832" y="342"/>
                  <a:pt x="832" y="342"/>
                </a:cubicBezTo>
                <a:cubicBezTo>
                  <a:pt x="832" y="343"/>
                  <a:pt x="831" y="343"/>
                  <a:pt x="831" y="343"/>
                </a:cubicBezTo>
                <a:close/>
                <a:moveTo>
                  <a:pt x="833" y="343"/>
                </a:moveTo>
                <a:cubicBezTo>
                  <a:pt x="833" y="343"/>
                  <a:pt x="833" y="343"/>
                  <a:pt x="833" y="343"/>
                </a:cubicBezTo>
                <a:cubicBezTo>
                  <a:pt x="833" y="343"/>
                  <a:pt x="834" y="343"/>
                  <a:pt x="833" y="343"/>
                </a:cubicBezTo>
                <a:close/>
                <a:moveTo>
                  <a:pt x="833" y="344"/>
                </a:moveTo>
                <a:cubicBezTo>
                  <a:pt x="833" y="344"/>
                  <a:pt x="833" y="344"/>
                  <a:pt x="832" y="344"/>
                </a:cubicBezTo>
                <a:cubicBezTo>
                  <a:pt x="833" y="345"/>
                  <a:pt x="833" y="345"/>
                  <a:pt x="833" y="345"/>
                </a:cubicBezTo>
                <a:cubicBezTo>
                  <a:pt x="833" y="345"/>
                  <a:pt x="833" y="345"/>
                  <a:pt x="833" y="344"/>
                </a:cubicBezTo>
                <a:cubicBezTo>
                  <a:pt x="833" y="345"/>
                  <a:pt x="833" y="345"/>
                  <a:pt x="833" y="344"/>
                </a:cubicBezTo>
                <a:close/>
                <a:moveTo>
                  <a:pt x="832" y="346"/>
                </a:moveTo>
                <a:cubicBezTo>
                  <a:pt x="832" y="346"/>
                  <a:pt x="832" y="347"/>
                  <a:pt x="831" y="347"/>
                </a:cubicBezTo>
                <a:cubicBezTo>
                  <a:pt x="832" y="347"/>
                  <a:pt x="832" y="347"/>
                  <a:pt x="832" y="347"/>
                </a:cubicBezTo>
                <a:cubicBezTo>
                  <a:pt x="832" y="347"/>
                  <a:pt x="832" y="347"/>
                  <a:pt x="832" y="346"/>
                </a:cubicBezTo>
                <a:close/>
                <a:moveTo>
                  <a:pt x="813" y="393"/>
                </a:moveTo>
                <a:cubicBezTo>
                  <a:pt x="814" y="393"/>
                  <a:pt x="814" y="393"/>
                  <a:pt x="814" y="392"/>
                </a:cubicBezTo>
                <a:cubicBezTo>
                  <a:pt x="814" y="391"/>
                  <a:pt x="814" y="391"/>
                  <a:pt x="814" y="391"/>
                </a:cubicBezTo>
                <a:cubicBezTo>
                  <a:pt x="813" y="391"/>
                  <a:pt x="813" y="392"/>
                  <a:pt x="813" y="393"/>
                </a:cubicBezTo>
                <a:close/>
                <a:moveTo>
                  <a:pt x="809" y="403"/>
                </a:moveTo>
                <a:cubicBezTo>
                  <a:pt x="809" y="403"/>
                  <a:pt x="810" y="404"/>
                  <a:pt x="810" y="404"/>
                </a:cubicBezTo>
                <a:cubicBezTo>
                  <a:pt x="810" y="403"/>
                  <a:pt x="810" y="403"/>
                  <a:pt x="809" y="403"/>
                </a:cubicBezTo>
                <a:close/>
                <a:moveTo>
                  <a:pt x="797" y="392"/>
                </a:moveTo>
                <a:cubicBezTo>
                  <a:pt x="797" y="393"/>
                  <a:pt x="798" y="393"/>
                  <a:pt x="798" y="393"/>
                </a:cubicBezTo>
                <a:cubicBezTo>
                  <a:pt x="798" y="393"/>
                  <a:pt x="797" y="392"/>
                  <a:pt x="797" y="392"/>
                </a:cubicBezTo>
                <a:close/>
                <a:moveTo>
                  <a:pt x="791" y="388"/>
                </a:moveTo>
                <a:cubicBezTo>
                  <a:pt x="792" y="389"/>
                  <a:pt x="793" y="389"/>
                  <a:pt x="793" y="389"/>
                </a:cubicBezTo>
                <a:cubicBezTo>
                  <a:pt x="792" y="389"/>
                  <a:pt x="791" y="388"/>
                  <a:pt x="791" y="388"/>
                </a:cubicBezTo>
                <a:close/>
                <a:moveTo>
                  <a:pt x="781" y="380"/>
                </a:moveTo>
                <a:cubicBezTo>
                  <a:pt x="781" y="381"/>
                  <a:pt x="782" y="382"/>
                  <a:pt x="782" y="381"/>
                </a:cubicBezTo>
                <a:cubicBezTo>
                  <a:pt x="782" y="381"/>
                  <a:pt x="781" y="381"/>
                  <a:pt x="781" y="380"/>
                </a:cubicBezTo>
                <a:close/>
                <a:moveTo>
                  <a:pt x="771" y="372"/>
                </a:moveTo>
                <a:cubicBezTo>
                  <a:pt x="771" y="372"/>
                  <a:pt x="771" y="372"/>
                  <a:pt x="771" y="372"/>
                </a:cubicBezTo>
                <a:cubicBezTo>
                  <a:pt x="771" y="372"/>
                  <a:pt x="771" y="371"/>
                  <a:pt x="771" y="371"/>
                </a:cubicBezTo>
                <a:cubicBezTo>
                  <a:pt x="771" y="371"/>
                  <a:pt x="771" y="371"/>
                  <a:pt x="771" y="372"/>
                </a:cubicBezTo>
                <a:close/>
                <a:moveTo>
                  <a:pt x="765" y="320"/>
                </a:moveTo>
                <a:cubicBezTo>
                  <a:pt x="765" y="321"/>
                  <a:pt x="766" y="321"/>
                  <a:pt x="767" y="321"/>
                </a:cubicBezTo>
                <a:cubicBezTo>
                  <a:pt x="766" y="320"/>
                  <a:pt x="765" y="321"/>
                  <a:pt x="765" y="320"/>
                </a:cubicBezTo>
                <a:close/>
                <a:moveTo>
                  <a:pt x="764" y="320"/>
                </a:moveTo>
                <a:cubicBezTo>
                  <a:pt x="764" y="320"/>
                  <a:pt x="764" y="320"/>
                  <a:pt x="765" y="320"/>
                </a:cubicBezTo>
                <a:cubicBezTo>
                  <a:pt x="765" y="320"/>
                  <a:pt x="764" y="320"/>
                  <a:pt x="764" y="320"/>
                </a:cubicBezTo>
                <a:close/>
                <a:moveTo>
                  <a:pt x="753" y="361"/>
                </a:moveTo>
                <a:cubicBezTo>
                  <a:pt x="753" y="361"/>
                  <a:pt x="753" y="362"/>
                  <a:pt x="754" y="362"/>
                </a:cubicBezTo>
                <a:cubicBezTo>
                  <a:pt x="754" y="361"/>
                  <a:pt x="754" y="361"/>
                  <a:pt x="754" y="361"/>
                </a:cubicBezTo>
                <a:cubicBezTo>
                  <a:pt x="754" y="361"/>
                  <a:pt x="754" y="361"/>
                  <a:pt x="754" y="362"/>
                </a:cubicBezTo>
                <a:cubicBezTo>
                  <a:pt x="753" y="361"/>
                  <a:pt x="753" y="361"/>
                  <a:pt x="753" y="361"/>
                </a:cubicBezTo>
                <a:close/>
                <a:moveTo>
                  <a:pt x="753" y="358"/>
                </a:moveTo>
                <a:cubicBezTo>
                  <a:pt x="753" y="358"/>
                  <a:pt x="752" y="358"/>
                  <a:pt x="752" y="359"/>
                </a:cubicBezTo>
                <a:cubicBezTo>
                  <a:pt x="753" y="359"/>
                  <a:pt x="753" y="359"/>
                  <a:pt x="753" y="358"/>
                </a:cubicBezTo>
                <a:close/>
                <a:moveTo>
                  <a:pt x="752" y="360"/>
                </a:move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ubicBezTo>
                  <a:pt x="752" y="360"/>
                  <a:pt x="752" y="360"/>
                  <a:pt x="752" y="360"/>
                </a:cubicBezTo>
                <a:close/>
                <a:moveTo>
                  <a:pt x="735" y="351"/>
                </a:move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ubicBezTo>
                  <a:pt x="735" y="351"/>
                  <a:pt x="735" y="351"/>
                  <a:pt x="735" y="351"/>
                </a:cubicBezTo>
                <a:close/>
                <a:moveTo>
                  <a:pt x="733" y="352"/>
                </a:moveTo>
                <a:cubicBezTo>
                  <a:pt x="733" y="352"/>
                  <a:pt x="733" y="352"/>
                  <a:pt x="734" y="351"/>
                </a:cubicBezTo>
                <a:cubicBezTo>
                  <a:pt x="734" y="351"/>
                  <a:pt x="733" y="352"/>
                  <a:pt x="733" y="352"/>
                </a:cubicBezTo>
                <a:close/>
                <a:moveTo>
                  <a:pt x="731" y="349"/>
                </a:moveTo>
                <a:cubicBezTo>
                  <a:pt x="731" y="349"/>
                  <a:pt x="731" y="349"/>
                  <a:pt x="730" y="349"/>
                </a:cubicBezTo>
                <a:cubicBezTo>
                  <a:pt x="731" y="350"/>
                  <a:pt x="732" y="350"/>
                  <a:pt x="733" y="350"/>
                </a:cubicBezTo>
                <a:cubicBezTo>
                  <a:pt x="733" y="349"/>
                  <a:pt x="732" y="349"/>
                  <a:pt x="731" y="349"/>
                </a:cubicBezTo>
                <a:close/>
                <a:moveTo>
                  <a:pt x="730" y="349"/>
                </a:moveTo>
                <a:cubicBezTo>
                  <a:pt x="730" y="349"/>
                  <a:pt x="730" y="349"/>
                  <a:pt x="731" y="349"/>
                </a:cubicBezTo>
                <a:cubicBezTo>
                  <a:pt x="731" y="348"/>
                  <a:pt x="730" y="349"/>
                  <a:pt x="730" y="349"/>
                </a:cubicBezTo>
                <a:close/>
                <a:moveTo>
                  <a:pt x="729" y="348"/>
                </a:moveTo>
                <a:cubicBezTo>
                  <a:pt x="729" y="348"/>
                  <a:pt x="729" y="349"/>
                  <a:pt x="730" y="348"/>
                </a:cubicBezTo>
                <a:cubicBezTo>
                  <a:pt x="729" y="348"/>
                  <a:pt x="729" y="348"/>
                  <a:pt x="729" y="348"/>
                </a:cubicBezTo>
                <a:close/>
                <a:moveTo>
                  <a:pt x="729" y="346"/>
                </a:moveTo>
                <a:cubicBezTo>
                  <a:pt x="729" y="347"/>
                  <a:pt x="728" y="347"/>
                  <a:pt x="728" y="347"/>
                </a:cubicBezTo>
                <a:cubicBezTo>
                  <a:pt x="729" y="347"/>
                  <a:pt x="729" y="347"/>
                  <a:pt x="729" y="347"/>
                </a:cubicBezTo>
                <a:cubicBezTo>
                  <a:pt x="729" y="347"/>
                  <a:pt x="729" y="347"/>
                  <a:pt x="729" y="346"/>
                </a:cubicBezTo>
                <a:close/>
                <a:moveTo>
                  <a:pt x="725" y="352"/>
                </a:moveTo>
                <a:cubicBezTo>
                  <a:pt x="725" y="352"/>
                  <a:pt x="725" y="352"/>
                  <a:pt x="725" y="352"/>
                </a:cubicBezTo>
                <a:cubicBezTo>
                  <a:pt x="725" y="352"/>
                  <a:pt x="725" y="352"/>
                  <a:pt x="725" y="352"/>
                </a:cubicBezTo>
                <a:cubicBezTo>
                  <a:pt x="726" y="352"/>
                  <a:pt x="725" y="352"/>
                  <a:pt x="725" y="352"/>
                </a:cubicBezTo>
                <a:close/>
                <a:moveTo>
                  <a:pt x="725" y="346"/>
                </a:moveTo>
                <a:cubicBezTo>
                  <a:pt x="724" y="346"/>
                  <a:pt x="724" y="345"/>
                  <a:pt x="723" y="346"/>
                </a:cubicBezTo>
                <a:cubicBezTo>
                  <a:pt x="723" y="346"/>
                  <a:pt x="723" y="346"/>
                  <a:pt x="723" y="346"/>
                </a:cubicBezTo>
                <a:cubicBezTo>
                  <a:pt x="724" y="346"/>
                  <a:pt x="724" y="346"/>
                  <a:pt x="724" y="346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4" y="347"/>
                  <a:pt x="724" y="346"/>
                  <a:pt x="724" y="347"/>
                </a:cubicBezTo>
                <a:cubicBezTo>
                  <a:pt x="725" y="347"/>
                  <a:pt x="725" y="346"/>
                  <a:pt x="725" y="346"/>
                </a:cubicBezTo>
                <a:cubicBezTo>
                  <a:pt x="725" y="346"/>
                  <a:pt x="725" y="346"/>
                  <a:pt x="725" y="346"/>
                </a:cubicBezTo>
                <a:close/>
                <a:moveTo>
                  <a:pt x="724" y="351"/>
                </a:moveTo>
                <a:cubicBezTo>
                  <a:pt x="724" y="351"/>
                  <a:pt x="723" y="351"/>
                  <a:pt x="723" y="351"/>
                </a:cubicBezTo>
                <a:cubicBezTo>
                  <a:pt x="723" y="351"/>
                  <a:pt x="724" y="351"/>
                  <a:pt x="724" y="351"/>
                </a:cubicBezTo>
                <a:close/>
                <a:moveTo>
                  <a:pt x="723" y="345"/>
                </a:moveTo>
                <a:cubicBezTo>
                  <a:pt x="723" y="345"/>
                  <a:pt x="722" y="345"/>
                  <a:pt x="722" y="345"/>
                </a:cubicBezTo>
                <a:cubicBezTo>
                  <a:pt x="722" y="346"/>
                  <a:pt x="722" y="346"/>
                  <a:pt x="723" y="346"/>
                </a:cubicBezTo>
                <a:cubicBezTo>
                  <a:pt x="723" y="346"/>
                  <a:pt x="723" y="345"/>
                  <a:pt x="723" y="345"/>
                </a:cubicBezTo>
                <a:close/>
                <a:moveTo>
                  <a:pt x="721" y="346"/>
                </a:moveTo>
                <a:cubicBezTo>
                  <a:pt x="721" y="346"/>
                  <a:pt x="721" y="346"/>
                  <a:pt x="722" y="346"/>
                </a:cubicBezTo>
                <a:cubicBezTo>
                  <a:pt x="722" y="346"/>
                  <a:pt x="721" y="346"/>
                  <a:pt x="721" y="346"/>
                </a:cubicBezTo>
                <a:close/>
                <a:moveTo>
                  <a:pt x="719" y="344"/>
                </a:moveTo>
                <a:cubicBezTo>
                  <a:pt x="719" y="344"/>
                  <a:pt x="719" y="344"/>
                  <a:pt x="719" y="344"/>
                </a:cubicBezTo>
                <a:cubicBezTo>
                  <a:pt x="719" y="345"/>
                  <a:pt x="720" y="344"/>
                  <a:pt x="720" y="345"/>
                </a:cubicBezTo>
                <a:cubicBezTo>
                  <a:pt x="721" y="344"/>
                  <a:pt x="719" y="345"/>
                  <a:pt x="719" y="344"/>
                </a:cubicBezTo>
                <a:close/>
                <a:moveTo>
                  <a:pt x="718" y="345"/>
                </a:moveTo>
                <a:cubicBezTo>
                  <a:pt x="719" y="346"/>
                  <a:pt x="720" y="345"/>
                  <a:pt x="720" y="345"/>
                </a:cubicBezTo>
                <a:cubicBezTo>
                  <a:pt x="720" y="345"/>
                  <a:pt x="719" y="345"/>
                  <a:pt x="718" y="345"/>
                </a:cubicBezTo>
                <a:close/>
                <a:moveTo>
                  <a:pt x="717" y="346"/>
                </a:moveTo>
                <a:cubicBezTo>
                  <a:pt x="717" y="346"/>
                  <a:pt x="718" y="346"/>
                  <a:pt x="718" y="346"/>
                </a:cubicBezTo>
                <a:cubicBezTo>
                  <a:pt x="718" y="346"/>
                  <a:pt x="718" y="346"/>
                  <a:pt x="717" y="346"/>
                </a:cubicBezTo>
                <a:close/>
                <a:moveTo>
                  <a:pt x="717" y="345"/>
                </a:moveTo>
                <a:cubicBezTo>
                  <a:pt x="718" y="345"/>
                  <a:pt x="718" y="346"/>
                  <a:pt x="718" y="345"/>
                </a:cubicBezTo>
                <a:cubicBezTo>
                  <a:pt x="718" y="345"/>
                  <a:pt x="718" y="344"/>
                  <a:pt x="717" y="345"/>
                </a:cubicBezTo>
                <a:close/>
                <a:moveTo>
                  <a:pt x="718" y="344"/>
                </a:moveTo>
                <a:cubicBezTo>
                  <a:pt x="718" y="343"/>
                  <a:pt x="717" y="343"/>
                  <a:pt x="717" y="343"/>
                </a:cubicBezTo>
                <a:cubicBezTo>
                  <a:pt x="717" y="344"/>
                  <a:pt x="716" y="344"/>
                  <a:pt x="716" y="344"/>
                </a:cubicBezTo>
                <a:cubicBezTo>
                  <a:pt x="716" y="343"/>
                  <a:pt x="717" y="343"/>
                  <a:pt x="717" y="343"/>
                </a:cubicBezTo>
                <a:cubicBezTo>
                  <a:pt x="717" y="343"/>
                  <a:pt x="716" y="343"/>
                  <a:pt x="716" y="343"/>
                </a:cubicBezTo>
                <a:cubicBezTo>
                  <a:pt x="716" y="344"/>
                  <a:pt x="714" y="344"/>
                  <a:pt x="714" y="344"/>
                </a:cubicBezTo>
                <a:cubicBezTo>
                  <a:pt x="713" y="345"/>
                  <a:pt x="715" y="344"/>
                  <a:pt x="715" y="344"/>
                </a:cubicBezTo>
                <a:cubicBezTo>
                  <a:pt x="715" y="344"/>
                  <a:pt x="716" y="344"/>
                  <a:pt x="715" y="345"/>
                </a:cubicBezTo>
                <a:cubicBezTo>
                  <a:pt x="716" y="344"/>
                  <a:pt x="717" y="344"/>
                  <a:pt x="718" y="344"/>
                </a:cubicBezTo>
                <a:close/>
                <a:moveTo>
                  <a:pt x="714" y="343"/>
                </a:moveTo>
                <a:cubicBezTo>
                  <a:pt x="715" y="343"/>
                  <a:pt x="714" y="343"/>
                  <a:pt x="715" y="343"/>
                </a:cubicBezTo>
                <a:cubicBezTo>
                  <a:pt x="714" y="343"/>
                  <a:pt x="714" y="343"/>
                  <a:pt x="714" y="343"/>
                </a:cubicBezTo>
                <a:cubicBezTo>
                  <a:pt x="714" y="343"/>
                  <a:pt x="714" y="343"/>
                  <a:pt x="713" y="343"/>
                </a:cubicBezTo>
                <a:cubicBezTo>
                  <a:pt x="713" y="343"/>
                  <a:pt x="714" y="343"/>
                  <a:pt x="714" y="343"/>
                </a:cubicBezTo>
                <a:cubicBezTo>
                  <a:pt x="714" y="343"/>
                  <a:pt x="714" y="343"/>
                  <a:pt x="714" y="343"/>
                </a:cubicBezTo>
                <a:close/>
                <a:moveTo>
                  <a:pt x="713" y="342"/>
                </a:moveTo>
                <a:cubicBezTo>
                  <a:pt x="714" y="342"/>
                  <a:pt x="714" y="342"/>
                  <a:pt x="714" y="342"/>
                </a:cubicBezTo>
                <a:cubicBezTo>
                  <a:pt x="714" y="342"/>
                  <a:pt x="713" y="342"/>
                  <a:pt x="713" y="342"/>
                </a:cubicBezTo>
                <a:close/>
                <a:moveTo>
                  <a:pt x="713" y="342"/>
                </a:moveTo>
                <a:cubicBezTo>
                  <a:pt x="713" y="342"/>
                  <a:pt x="713" y="342"/>
                  <a:pt x="712" y="342"/>
                </a:cubicBezTo>
                <a:cubicBezTo>
                  <a:pt x="712" y="343"/>
                  <a:pt x="713" y="343"/>
                  <a:pt x="713" y="343"/>
                </a:cubicBezTo>
                <a:cubicBezTo>
                  <a:pt x="713" y="342"/>
                  <a:pt x="713" y="342"/>
                  <a:pt x="713" y="342"/>
                </a:cubicBezTo>
                <a:close/>
                <a:moveTo>
                  <a:pt x="861" y="242"/>
                </a:moveTo>
                <a:cubicBezTo>
                  <a:pt x="862" y="243"/>
                  <a:pt x="861" y="242"/>
                  <a:pt x="862" y="242"/>
                </a:cubicBezTo>
                <a:cubicBezTo>
                  <a:pt x="863" y="242"/>
                  <a:pt x="863" y="241"/>
                  <a:pt x="863" y="241"/>
                </a:cubicBezTo>
                <a:cubicBezTo>
                  <a:pt x="863" y="241"/>
                  <a:pt x="862" y="241"/>
                  <a:pt x="862" y="241"/>
                </a:cubicBezTo>
                <a:cubicBezTo>
                  <a:pt x="862" y="241"/>
                  <a:pt x="863" y="241"/>
                  <a:pt x="863" y="240"/>
                </a:cubicBezTo>
                <a:cubicBezTo>
                  <a:pt x="863" y="240"/>
                  <a:pt x="863" y="241"/>
                  <a:pt x="863" y="241"/>
                </a:cubicBezTo>
                <a:cubicBezTo>
                  <a:pt x="863" y="240"/>
                  <a:pt x="863" y="240"/>
                  <a:pt x="863" y="240"/>
                </a:cubicBezTo>
                <a:cubicBezTo>
                  <a:pt x="863" y="241"/>
                  <a:pt x="862" y="239"/>
                  <a:pt x="863" y="240"/>
                </a:cubicBezTo>
                <a:cubicBezTo>
                  <a:pt x="862" y="241"/>
                  <a:pt x="862" y="241"/>
                  <a:pt x="861" y="241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2"/>
                  <a:pt x="861" y="242"/>
                  <a:pt x="861" y="242"/>
                </a:cubicBezTo>
                <a:cubicBezTo>
                  <a:pt x="861" y="243"/>
                  <a:pt x="861" y="242"/>
                  <a:pt x="860" y="242"/>
                </a:cubicBezTo>
                <a:cubicBezTo>
                  <a:pt x="861" y="243"/>
                  <a:pt x="860" y="243"/>
                  <a:pt x="861" y="243"/>
                </a:cubicBezTo>
                <a:cubicBezTo>
                  <a:pt x="861" y="243"/>
                  <a:pt x="861" y="243"/>
                  <a:pt x="861" y="242"/>
                </a:cubicBezTo>
                <a:close/>
                <a:moveTo>
                  <a:pt x="855" y="243"/>
                </a:moveTo>
                <a:cubicBezTo>
                  <a:pt x="854" y="244"/>
                  <a:pt x="854" y="244"/>
                  <a:pt x="854" y="245"/>
                </a:cubicBezTo>
                <a:cubicBezTo>
                  <a:pt x="855" y="244"/>
                  <a:pt x="855" y="245"/>
                  <a:pt x="855" y="245"/>
                </a:cubicBezTo>
                <a:cubicBezTo>
                  <a:pt x="854" y="244"/>
                  <a:pt x="855" y="244"/>
                  <a:pt x="855" y="243"/>
                </a:cubicBezTo>
                <a:close/>
                <a:moveTo>
                  <a:pt x="829" y="258"/>
                </a:moveTo>
                <a:cubicBezTo>
                  <a:pt x="829" y="259"/>
                  <a:pt x="829" y="259"/>
                  <a:pt x="829" y="259"/>
                </a:cubicBezTo>
                <a:cubicBezTo>
                  <a:pt x="829" y="259"/>
                  <a:pt x="830" y="259"/>
                  <a:pt x="829" y="258"/>
                </a:cubicBezTo>
                <a:close/>
                <a:moveTo>
                  <a:pt x="873" y="266"/>
                </a:moveTo>
                <a:cubicBezTo>
                  <a:pt x="873" y="266"/>
                  <a:pt x="874" y="266"/>
                  <a:pt x="873" y="266"/>
                </a:cubicBezTo>
                <a:cubicBezTo>
                  <a:pt x="873" y="266"/>
                  <a:pt x="873" y="267"/>
                  <a:pt x="873" y="267"/>
                </a:cubicBezTo>
                <a:cubicBezTo>
                  <a:pt x="873" y="267"/>
                  <a:pt x="873" y="267"/>
                  <a:pt x="872" y="267"/>
                </a:cubicBezTo>
                <a:cubicBezTo>
                  <a:pt x="872" y="268"/>
                  <a:pt x="872" y="268"/>
                  <a:pt x="872" y="268"/>
                </a:cubicBezTo>
                <a:cubicBezTo>
                  <a:pt x="871" y="268"/>
                  <a:pt x="872" y="268"/>
                  <a:pt x="872" y="268"/>
                </a:cubicBezTo>
                <a:cubicBezTo>
                  <a:pt x="872" y="267"/>
                  <a:pt x="872" y="267"/>
                  <a:pt x="871" y="267"/>
                </a:cubicBezTo>
                <a:cubicBezTo>
                  <a:pt x="871" y="267"/>
                  <a:pt x="871" y="267"/>
                  <a:pt x="871" y="267"/>
                </a:cubicBezTo>
                <a:cubicBezTo>
                  <a:pt x="871" y="267"/>
                  <a:pt x="871" y="268"/>
                  <a:pt x="871" y="268"/>
                </a:cubicBezTo>
                <a:cubicBezTo>
                  <a:pt x="871" y="268"/>
                  <a:pt x="871" y="267"/>
                  <a:pt x="870" y="268"/>
                </a:cubicBezTo>
                <a:cubicBezTo>
                  <a:pt x="871" y="268"/>
                  <a:pt x="871" y="268"/>
                  <a:pt x="870" y="269"/>
                </a:cubicBezTo>
                <a:cubicBezTo>
                  <a:pt x="871" y="269"/>
                  <a:pt x="871" y="269"/>
                  <a:pt x="871" y="269"/>
                </a:cubicBezTo>
                <a:cubicBezTo>
                  <a:pt x="871" y="270"/>
                  <a:pt x="871" y="270"/>
                  <a:pt x="870" y="270"/>
                </a:cubicBezTo>
                <a:cubicBezTo>
                  <a:pt x="870" y="270"/>
                  <a:pt x="870" y="270"/>
                  <a:pt x="870" y="270"/>
                </a:cubicBezTo>
                <a:cubicBezTo>
                  <a:pt x="870" y="270"/>
                  <a:pt x="869" y="270"/>
                  <a:pt x="869" y="271"/>
                </a:cubicBezTo>
                <a:cubicBezTo>
                  <a:pt x="869" y="270"/>
                  <a:pt x="868" y="271"/>
                  <a:pt x="868" y="271"/>
                </a:cubicBezTo>
                <a:cubicBezTo>
                  <a:pt x="868" y="271"/>
                  <a:pt x="868" y="271"/>
                  <a:pt x="867" y="271"/>
                </a:cubicBezTo>
                <a:cubicBezTo>
                  <a:pt x="868" y="271"/>
                  <a:pt x="867" y="271"/>
                  <a:pt x="868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7" y="272"/>
                  <a:pt x="867" y="272"/>
                  <a:pt x="867" y="272"/>
                </a:cubicBezTo>
                <a:cubicBezTo>
                  <a:pt x="866" y="272"/>
                  <a:pt x="866" y="272"/>
                  <a:pt x="866" y="272"/>
                </a:cubicBezTo>
                <a:cubicBezTo>
                  <a:pt x="866" y="273"/>
                  <a:pt x="866" y="273"/>
                  <a:pt x="866" y="273"/>
                </a:cubicBezTo>
                <a:cubicBezTo>
                  <a:pt x="866" y="273"/>
                  <a:pt x="866" y="273"/>
                  <a:pt x="867" y="273"/>
                </a:cubicBezTo>
                <a:cubicBezTo>
                  <a:pt x="867" y="273"/>
                  <a:pt x="866" y="273"/>
                  <a:pt x="866" y="274"/>
                </a:cubicBezTo>
                <a:cubicBezTo>
                  <a:pt x="866" y="273"/>
                  <a:pt x="867" y="273"/>
                  <a:pt x="867" y="273"/>
                </a:cubicBezTo>
                <a:cubicBezTo>
                  <a:pt x="867" y="273"/>
                  <a:pt x="867" y="273"/>
                  <a:pt x="867" y="272"/>
                </a:cubicBezTo>
                <a:cubicBezTo>
                  <a:pt x="867" y="272"/>
                  <a:pt x="867" y="273"/>
                  <a:pt x="868" y="272"/>
                </a:cubicBezTo>
                <a:cubicBezTo>
                  <a:pt x="868" y="273"/>
                  <a:pt x="868" y="273"/>
                  <a:pt x="868" y="273"/>
                </a:cubicBezTo>
                <a:cubicBezTo>
                  <a:pt x="867" y="273"/>
                  <a:pt x="866" y="274"/>
                  <a:pt x="867" y="274"/>
                </a:cubicBezTo>
                <a:cubicBezTo>
                  <a:pt x="867" y="274"/>
                  <a:pt x="866" y="274"/>
                  <a:pt x="867" y="275"/>
                </a:cubicBezTo>
                <a:cubicBezTo>
                  <a:pt x="866" y="275"/>
                  <a:pt x="866" y="274"/>
                  <a:pt x="866" y="274"/>
                </a:cubicBezTo>
                <a:cubicBezTo>
                  <a:pt x="866" y="274"/>
                  <a:pt x="865" y="274"/>
                  <a:pt x="865" y="275"/>
                </a:cubicBezTo>
                <a:cubicBezTo>
                  <a:pt x="866" y="275"/>
                  <a:pt x="866" y="274"/>
                  <a:pt x="866" y="275"/>
                </a:cubicBezTo>
                <a:cubicBezTo>
                  <a:pt x="866" y="275"/>
                  <a:pt x="865" y="275"/>
                  <a:pt x="866" y="275"/>
                </a:cubicBezTo>
                <a:cubicBezTo>
                  <a:pt x="866" y="276"/>
                  <a:pt x="866" y="275"/>
                  <a:pt x="866" y="276"/>
                </a:cubicBezTo>
                <a:cubicBezTo>
                  <a:pt x="866" y="276"/>
                  <a:pt x="867" y="276"/>
                  <a:pt x="867" y="276"/>
                </a:cubicBezTo>
                <a:cubicBezTo>
                  <a:pt x="866" y="276"/>
                  <a:pt x="867" y="277"/>
                  <a:pt x="867" y="277"/>
                </a:cubicBezTo>
                <a:cubicBezTo>
                  <a:pt x="866" y="277"/>
                  <a:pt x="866" y="276"/>
                  <a:pt x="866" y="276"/>
                </a:cubicBezTo>
                <a:cubicBezTo>
                  <a:pt x="866" y="277"/>
                  <a:pt x="866" y="277"/>
                  <a:pt x="865" y="277"/>
                </a:cubicBezTo>
                <a:cubicBezTo>
                  <a:pt x="865" y="277"/>
                  <a:pt x="866" y="277"/>
                  <a:pt x="865" y="277"/>
                </a:cubicBezTo>
                <a:cubicBezTo>
                  <a:pt x="865" y="277"/>
                  <a:pt x="865" y="277"/>
                  <a:pt x="864" y="277"/>
                </a:cubicBezTo>
                <a:cubicBezTo>
                  <a:pt x="865" y="277"/>
                  <a:pt x="864" y="277"/>
                  <a:pt x="864" y="277"/>
                </a:cubicBezTo>
                <a:cubicBezTo>
                  <a:pt x="864" y="278"/>
                  <a:pt x="864" y="278"/>
                  <a:pt x="864" y="278"/>
                </a:cubicBezTo>
                <a:cubicBezTo>
                  <a:pt x="864" y="278"/>
                  <a:pt x="863" y="278"/>
                  <a:pt x="863" y="278"/>
                </a:cubicBezTo>
                <a:cubicBezTo>
                  <a:pt x="863" y="279"/>
                  <a:pt x="862" y="279"/>
                  <a:pt x="863" y="279"/>
                </a:cubicBezTo>
                <a:cubicBezTo>
                  <a:pt x="863" y="279"/>
                  <a:pt x="862" y="279"/>
                  <a:pt x="862" y="279"/>
                </a:cubicBezTo>
                <a:cubicBezTo>
                  <a:pt x="863" y="280"/>
                  <a:pt x="864" y="278"/>
                  <a:pt x="865" y="279"/>
                </a:cubicBezTo>
                <a:cubicBezTo>
                  <a:pt x="864" y="279"/>
                  <a:pt x="864" y="279"/>
                  <a:pt x="863" y="280"/>
                </a:cubicBezTo>
                <a:cubicBezTo>
                  <a:pt x="864" y="280"/>
                  <a:pt x="864" y="281"/>
                  <a:pt x="865" y="281"/>
                </a:cubicBezTo>
                <a:cubicBezTo>
                  <a:pt x="864" y="281"/>
                  <a:pt x="865" y="282"/>
                  <a:pt x="864" y="283"/>
                </a:cubicBezTo>
                <a:cubicBezTo>
                  <a:pt x="864" y="282"/>
                  <a:pt x="864" y="282"/>
                  <a:pt x="864" y="282"/>
                </a:cubicBezTo>
                <a:cubicBezTo>
                  <a:pt x="863" y="282"/>
                  <a:pt x="862" y="282"/>
                  <a:pt x="862" y="283"/>
                </a:cubicBezTo>
                <a:cubicBezTo>
                  <a:pt x="861" y="283"/>
                  <a:pt x="862" y="284"/>
                  <a:pt x="860" y="284"/>
                </a:cubicBezTo>
                <a:cubicBezTo>
                  <a:pt x="860" y="285"/>
                  <a:pt x="860" y="285"/>
                  <a:pt x="860" y="285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6"/>
                  <a:pt x="858" y="286"/>
                  <a:pt x="857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8" y="287"/>
                  <a:pt x="858" y="287"/>
                </a:cubicBezTo>
                <a:cubicBezTo>
                  <a:pt x="858" y="287"/>
                  <a:pt x="857" y="287"/>
                  <a:pt x="857" y="287"/>
                </a:cubicBezTo>
                <a:cubicBezTo>
                  <a:pt x="857" y="287"/>
                  <a:pt x="856" y="288"/>
                  <a:pt x="856" y="288"/>
                </a:cubicBezTo>
                <a:cubicBezTo>
                  <a:pt x="856" y="288"/>
                  <a:pt x="856" y="287"/>
                  <a:pt x="856" y="287"/>
                </a:cubicBezTo>
                <a:cubicBezTo>
                  <a:pt x="856" y="287"/>
                  <a:pt x="856" y="288"/>
                  <a:pt x="855" y="288"/>
                </a:cubicBezTo>
                <a:cubicBezTo>
                  <a:pt x="856" y="288"/>
                  <a:pt x="856" y="288"/>
                  <a:pt x="856" y="289"/>
                </a:cubicBezTo>
                <a:cubicBezTo>
                  <a:pt x="856" y="288"/>
                  <a:pt x="854" y="288"/>
                  <a:pt x="854" y="289"/>
                </a:cubicBezTo>
                <a:cubicBezTo>
                  <a:pt x="855" y="289"/>
                  <a:pt x="855" y="289"/>
                  <a:pt x="855" y="289"/>
                </a:cubicBezTo>
                <a:cubicBezTo>
                  <a:pt x="855" y="290"/>
                  <a:pt x="855" y="290"/>
                  <a:pt x="855" y="291"/>
                </a:cubicBezTo>
                <a:cubicBezTo>
                  <a:pt x="854" y="291"/>
                  <a:pt x="854" y="292"/>
                  <a:pt x="853" y="292"/>
                </a:cubicBezTo>
                <a:cubicBezTo>
                  <a:pt x="853" y="292"/>
                  <a:pt x="853" y="292"/>
                  <a:pt x="853" y="292"/>
                </a:cubicBezTo>
                <a:cubicBezTo>
                  <a:pt x="853" y="292"/>
                  <a:pt x="853" y="292"/>
                  <a:pt x="853" y="293"/>
                </a:cubicBezTo>
                <a:cubicBezTo>
                  <a:pt x="853" y="293"/>
                  <a:pt x="853" y="294"/>
                  <a:pt x="852" y="294"/>
                </a:cubicBezTo>
                <a:cubicBezTo>
                  <a:pt x="852" y="293"/>
                  <a:pt x="853" y="293"/>
                  <a:pt x="852" y="293"/>
                </a:cubicBezTo>
                <a:cubicBezTo>
                  <a:pt x="852" y="293"/>
                  <a:pt x="851" y="295"/>
                  <a:pt x="851" y="294"/>
                </a:cubicBezTo>
                <a:cubicBezTo>
                  <a:pt x="851" y="294"/>
                  <a:pt x="851" y="295"/>
                  <a:pt x="850" y="296"/>
                </a:cubicBezTo>
                <a:cubicBezTo>
                  <a:pt x="849" y="296"/>
                  <a:pt x="849" y="296"/>
                  <a:pt x="849" y="296"/>
                </a:cubicBezTo>
                <a:cubicBezTo>
                  <a:pt x="848" y="296"/>
                  <a:pt x="849" y="295"/>
                  <a:pt x="848" y="295"/>
                </a:cubicBezTo>
                <a:cubicBezTo>
                  <a:pt x="848" y="295"/>
                  <a:pt x="848" y="295"/>
                  <a:pt x="848" y="296"/>
                </a:cubicBezTo>
                <a:cubicBezTo>
                  <a:pt x="848" y="296"/>
                  <a:pt x="848" y="296"/>
                  <a:pt x="849" y="296"/>
                </a:cubicBezTo>
                <a:cubicBezTo>
                  <a:pt x="848" y="296"/>
                  <a:pt x="848" y="296"/>
                  <a:pt x="848" y="296"/>
                </a:cubicBezTo>
                <a:cubicBezTo>
                  <a:pt x="847" y="296"/>
                  <a:pt x="848" y="296"/>
                  <a:pt x="848" y="297"/>
                </a:cubicBezTo>
                <a:cubicBezTo>
                  <a:pt x="848" y="296"/>
                  <a:pt x="847" y="296"/>
                  <a:pt x="847" y="296"/>
                </a:cubicBezTo>
                <a:cubicBezTo>
                  <a:pt x="847" y="297"/>
                  <a:pt x="847" y="297"/>
                  <a:pt x="848" y="297"/>
                </a:cubicBezTo>
                <a:cubicBezTo>
                  <a:pt x="847" y="297"/>
                  <a:pt x="848" y="297"/>
                  <a:pt x="847" y="297"/>
                </a:cubicBezTo>
                <a:cubicBezTo>
                  <a:pt x="847" y="297"/>
                  <a:pt x="847" y="297"/>
                  <a:pt x="847" y="297"/>
                </a:cubicBezTo>
                <a:cubicBezTo>
                  <a:pt x="846" y="297"/>
                  <a:pt x="847" y="298"/>
                  <a:pt x="847" y="298"/>
                </a:cubicBezTo>
                <a:cubicBezTo>
                  <a:pt x="847" y="298"/>
                  <a:pt x="848" y="297"/>
                  <a:pt x="848" y="298"/>
                </a:cubicBezTo>
                <a:cubicBezTo>
                  <a:pt x="848" y="298"/>
                  <a:pt x="847" y="299"/>
                  <a:pt x="847" y="299"/>
                </a:cubicBezTo>
                <a:cubicBezTo>
                  <a:pt x="847" y="299"/>
                  <a:pt x="847" y="299"/>
                  <a:pt x="847" y="300"/>
                </a:cubicBezTo>
                <a:cubicBezTo>
                  <a:pt x="847" y="300"/>
                  <a:pt x="847" y="299"/>
                  <a:pt x="846" y="299"/>
                </a:cubicBezTo>
                <a:cubicBezTo>
                  <a:pt x="846" y="300"/>
                  <a:pt x="845" y="299"/>
                  <a:pt x="845" y="300"/>
                </a:cubicBezTo>
                <a:cubicBezTo>
                  <a:pt x="846" y="300"/>
                  <a:pt x="846" y="299"/>
                  <a:pt x="847" y="300"/>
                </a:cubicBezTo>
                <a:cubicBezTo>
                  <a:pt x="846" y="300"/>
                  <a:pt x="846" y="300"/>
                  <a:pt x="846" y="300"/>
                </a:cubicBezTo>
                <a:cubicBezTo>
                  <a:pt x="846" y="301"/>
                  <a:pt x="846" y="301"/>
                  <a:pt x="846" y="301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2"/>
                  <a:pt x="845" y="302"/>
                </a:cubicBezTo>
                <a:cubicBezTo>
                  <a:pt x="845" y="301"/>
                  <a:pt x="845" y="301"/>
                  <a:pt x="844" y="301"/>
                </a:cubicBezTo>
                <a:cubicBezTo>
                  <a:pt x="845" y="302"/>
                  <a:pt x="845" y="303"/>
                  <a:pt x="844" y="303"/>
                </a:cubicBezTo>
                <a:cubicBezTo>
                  <a:pt x="844" y="303"/>
                  <a:pt x="844" y="303"/>
                  <a:pt x="843" y="303"/>
                </a:cubicBezTo>
                <a:cubicBezTo>
                  <a:pt x="843" y="303"/>
                  <a:pt x="843" y="303"/>
                  <a:pt x="843" y="304"/>
                </a:cubicBezTo>
                <a:cubicBezTo>
                  <a:pt x="843" y="304"/>
                  <a:pt x="843" y="303"/>
                  <a:pt x="842" y="303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4"/>
                  <a:pt x="842" y="304"/>
                  <a:pt x="842" y="304"/>
                </a:cubicBezTo>
                <a:cubicBezTo>
                  <a:pt x="842" y="303"/>
                  <a:pt x="843" y="303"/>
                  <a:pt x="843" y="302"/>
                </a:cubicBezTo>
                <a:cubicBezTo>
                  <a:pt x="843" y="302"/>
                  <a:pt x="843" y="302"/>
                  <a:pt x="842" y="302"/>
                </a:cubicBezTo>
                <a:cubicBezTo>
                  <a:pt x="842" y="302"/>
                  <a:pt x="840" y="303"/>
                  <a:pt x="841" y="305"/>
                </a:cubicBezTo>
                <a:cubicBezTo>
                  <a:pt x="841" y="305"/>
                  <a:pt x="841" y="304"/>
                  <a:pt x="840" y="305"/>
                </a:cubicBezTo>
                <a:cubicBezTo>
                  <a:pt x="841" y="305"/>
                  <a:pt x="840" y="305"/>
                  <a:pt x="840" y="305"/>
                </a:cubicBezTo>
                <a:cubicBezTo>
                  <a:pt x="841" y="306"/>
                  <a:pt x="840" y="306"/>
                  <a:pt x="841" y="306"/>
                </a:cubicBezTo>
                <a:cubicBezTo>
                  <a:pt x="841" y="306"/>
                  <a:pt x="841" y="306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1" y="305"/>
                  <a:pt x="841" y="305"/>
                </a:cubicBezTo>
                <a:cubicBezTo>
                  <a:pt x="841" y="305"/>
                  <a:pt x="842" y="305"/>
                  <a:pt x="842" y="306"/>
                </a:cubicBezTo>
                <a:cubicBezTo>
                  <a:pt x="842" y="306"/>
                  <a:pt x="842" y="305"/>
                  <a:pt x="841" y="306"/>
                </a:cubicBezTo>
                <a:cubicBezTo>
                  <a:pt x="842" y="306"/>
                  <a:pt x="840" y="306"/>
                  <a:pt x="841" y="307"/>
                </a:cubicBezTo>
                <a:cubicBezTo>
                  <a:pt x="841" y="307"/>
                  <a:pt x="841" y="307"/>
                  <a:pt x="841" y="307"/>
                </a:cubicBezTo>
                <a:cubicBezTo>
                  <a:pt x="841" y="307"/>
                  <a:pt x="840" y="307"/>
                  <a:pt x="840" y="307"/>
                </a:cubicBezTo>
                <a:cubicBezTo>
                  <a:pt x="841" y="308"/>
                  <a:pt x="841" y="307"/>
                  <a:pt x="841" y="308"/>
                </a:cubicBezTo>
                <a:cubicBezTo>
                  <a:pt x="841" y="308"/>
                  <a:pt x="840" y="308"/>
                  <a:pt x="840" y="308"/>
                </a:cubicBezTo>
                <a:cubicBezTo>
                  <a:pt x="841" y="308"/>
                  <a:pt x="840" y="309"/>
                  <a:pt x="840" y="309"/>
                </a:cubicBezTo>
                <a:cubicBezTo>
                  <a:pt x="840" y="308"/>
                  <a:pt x="841" y="308"/>
                  <a:pt x="841" y="308"/>
                </a:cubicBezTo>
                <a:cubicBezTo>
                  <a:pt x="841" y="308"/>
                  <a:pt x="841" y="309"/>
                  <a:pt x="841" y="309"/>
                </a:cubicBezTo>
                <a:cubicBezTo>
                  <a:pt x="841" y="309"/>
                  <a:pt x="841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41" y="309"/>
                  <a:pt x="841" y="310"/>
                  <a:pt x="841" y="310"/>
                </a:cubicBezTo>
                <a:cubicBezTo>
                  <a:pt x="841" y="309"/>
                  <a:pt x="842" y="309"/>
                  <a:pt x="841" y="309"/>
                </a:cubicBezTo>
                <a:cubicBezTo>
                  <a:pt x="842" y="309"/>
                  <a:pt x="842" y="309"/>
                  <a:pt x="842" y="309"/>
                </a:cubicBezTo>
                <a:cubicBezTo>
                  <a:pt x="842" y="308"/>
                  <a:pt x="842" y="307"/>
                  <a:pt x="843" y="307"/>
                </a:cubicBezTo>
                <a:cubicBezTo>
                  <a:pt x="843" y="307"/>
                  <a:pt x="843" y="308"/>
                  <a:pt x="843" y="308"/>
                </a:cubicBezTo>
                <a:cubicBezTo>
                  <a:pt x="843" y="307"/>
                  <a:pt x="843" y="307"/>
                  <a:pt x="843" y="307"/>
                </a:cubicBezTo>
                <a:cubicBezTo>
                  <a:pt x="843" y="307"/>
                  <a:pt x="843" y="307"/>
                  <a:pt x="844" y="307"/>
                </a:cubicBezTo>
                <a:cubicBezTo>
                  <a:pt x="843" y="307"/>
                  <a:pt x="844" y="307"/>
                  <a:pt x="843" y="306"/>
                </a:cubicBezTo>
                <a:cubicBezTo>
                  <a:pt x="844" y="306"/>
                  <a:pt x="843" y="307"/>
                  <a:pt x="844" y="307"/>
                </a:cubicBezTo>
                <a:cubicBezTo>
                  <a:pt x="844" y="306"/>
                  <a:pt x="844" y="306"/>
                  <a:pt x="843" y="306"/>
                </a:cubicBezTo>
                <a:cubicBezTo>
                  <a:pt x="844" y="306"/>
                  <a:pt x="844" y="306"/>
                  <a:pt x="844" y="305"/>
                </a:cubicBezTo>
                <a:cubicBezTo>
                  <a:pt x="844" y="305"/>
                  <a:pt x="844" y="305"/>
                  <a:pt x="844" y="305"/>
                </a:cubicBezTo>
                <a:cubicBezTo>
                  <a:pt x="844" y="305"/>
                  <a:pt x="845" y="306"/>
                  <a:pt x="845" y="305"/>
                </a:cubicBezTo>
                <a:cubicBezTo>
                  <a:pt x="845" y="305"/>
                  <a:pt x="844" y="305"/>
                  <a:pt x="844" y="305"/>
                </a:cubicBezTo>
                <a:cubicBezTo>
                  <a:pt x="844" y="304"/>
                  <a:pt x="844" y="304"/>
                  <a:pt x="845" y="304"/>
                </a:cubicBezTo>
                <a:cubicBezTo>
                  <a:pt x="845" y="304"/>
                  <a:pt x="845" y="304"/>
                  <a:pt x="845" y="305"/>
                </a:cubicBezTo>
                <a:cubicBezTo>
                  <a:pt x="845" y="304"/>
                  <a:pt x="845" y="303"/>
                  <a:pt x="846" y="304"/>
                </a:cubicBezTo>
                <a:cubicBezTo>
                  <a:pt x="846" y="303"/>
                  <a:pt x="847" y="303"/>
                  <a:pt x="847" y="303"/>
                </a:cubicBezTo>
                <a:cubicBezTo>
                  <a:pt x="847" y="303"/>
                  <a:pt x="846" y="303"/>
                  <a:pt x="846" y="303"/>
                </a:cubicBezTo>
                <a:cubicBezTo>
                  <a:pt x="846" y="304"/>
                  <a:pt x="846" y="304"/>
                  <a:pt x="846" y="304"/>
                </a:cubicBezTo>
                <a:cubicBezTo>
                  <a:pt x="845" y="303"/>
                  <a:pt x="845" y="303"/>
                  <a:pt x="845" y="303"/>
                </a:cubicBezTo>
                <a:cubicBezTo>
                  <a:pt x="846" y="303"/>
                  <a:pt x="846" y="303"/>
                  <a:pt x="847" y="302"/>
                </a:cubicBezTo>
                <a:cubicBezTo>
                  <a:pt x="847" y="303"/>
                  <a:pt x="847" y="303"/>
                  <a:pt x="847" y="303"/>
                </a:cubicBezTo>
                <a:cubicBezTo>
                  <a:pt x="847" y="302"/>
                  <a:pt x="848" y="302"/>
                  <a:pt x="848" y="302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1"/>
                  <a:pt x="847" y="301"/>
                </a:cubicBezTo>
                <a:cubicBezTo>
                  <a:pt x="848" y="301"/>
                  <a:pt x="848" y="300"/>
                  <a:pt x="849" y="301"/>
                </a:cubicBezTo>
                <a:cubicBezTo>
                  <a:pt x="849" y="301"/>
                  <a:pt x="848" y="300"/>
                  <a:pt x="848" y="300"/>
                </a:cubicBezTo>
                <a:cubicBezTo>
                  <a:pt x="849" y="300"/>
                  <a:pt x="848" y="299"/>
                  <a:pt x="849" y="300"/>
                </a:cubicBezTo>
                <a:cubicBezTo>
                  <a:pt x="849" y="299"/>
                  <a:pt x="849" y="299"/>
                  <a:pt x="850" y="299"/>
                </a:cubicBezTo>
                <a:cubicBezTo>
                  <a:pt x="850" y="299"/>
                  <a:pt x="849" y="299"/>
                  <a:pt x="850" y="300"/>
                </a:cubicBezTo>
                <a:cubicBezTo>
                  <a:pt x="850" y="300"/>
                  <a:pt x="850" y="299"/>
                  <a:pt x="850" y="299"/>
                </a:cubicBezTo>
                <a:cubicBezTo>
                  <a:pt x="850" y="299"/>
                  <a:pt x="850" y="299"/>
                  <a:pt x="850" y="299"/>
                </a:cubicBezTo>
                <a:cubicBezTo>
                  <a:pt x="851" y="299"/>
                  <a:pt x="851" y="300"/>
                  <a:pt x="851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0" y="300"/>
                  <a:pt x="850" y="300"/>
                  <a:pt x="850" y="300"/>
                </a:cubicBezTo>
                <a:cubicBezTo>
                  <a:pt x="851" y="300"/>
                  <a:pt x="851" y="300"/>
                  <a:pt x="851" y="299"/>
                </a:cubicBezTo>
                <a:cubicBezTo>
                  <a:pt x="851" y="299"/>
                  <a:pt x="852" y="298"/>
                  <a:pt x="852" y="298"/>
                </a:cubicBezTo>
                <a:cubicBezTo>
                  <a:pt x="851" y="298"/>
                  <a:pt x="851" y="297"/>
                  <a:pt x="851" y="297"/>
                </a:cubicBezTo>
                <a:cubicBezTo>
                  <a:pt x="852" y="298"/>
                  <a:pt x="851" y="297"/>
                  <a:pt x="851" y="297"/>
                </a:cubicBezTo>
                <a:cubicBezTo>
                  <a:pt x="852" y="297"/>
                  <a:pt x="851" y="298"/>
                  <a:pt x="852" y="298"/>
                </a:cubicBezTo>
                <a:cubicBezTo>
                  <a:pt x="852" y="297"/>
                  <a:pt x="853" y="297"/>
                  <a:pt x="853" y="296"/>
                </a:cubicBezTo>
                <a:cubicBezTo>
                  <a:pt x="854" y="296"/>
                  <a:pt x="854" y="295"/>
                  <a:pt x="855" y="295"/>
                </a:cubicBezTo>
                <a:cubicBezTo>
                  <a:pt x="855" y="295"/>
                  <a:pt x="855" y="295"/>
                  <a:pt x="855" y="295"/>
                </a:cubicBezTo>
                <a:cubicBezTo>
                  <a:pt x="855" y="295"/>
                  <a:pt x="856" y="296"/>
                  <a:pt x="856" y="295"/>
                </a:cubicBezTo>
                <a:cubicBezTo>
                  <a:pt x="856" y="295"/>
                  <a:pt x="855" y="295"/>
                  <a:pt x="855" y="295"/>
                </a:cubicBezTo>
                <a:cubicBezTo>
                  <a:pt x="855" y="294"/>
                  <a:pt x="856" y="294"/>
                  <a:pt x="856" y="293"/>
                </a:cubicBezTo>
                <a:cubicBezTo>
                  <a:pt x="855" y="293"/>
                  <a:pt x="855" y="294"/>
                  <a:pt x="855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5" y="293"/>
                  <a:pt x="856" y="293"/>
                  <a:pt x="856" y="293"/>
                </a:cubicBezTo>
                <a:cubicBezTo>
                  <a:pt x="855" y="293"/>
                  <a:pt x="855" y="293"/>
                  <a:pt x="855" y="293"/>
                </a:cubicBezTo>
                <a:cubicBezTo>
                  <a:pt x="856" y="293"/>
                  <a:pt x="855" y="293"/>
                  <a:pt x="856" y="293"/>
                </a:cubicBezTo>
                <a:cubicBezTo>
                  <a:pt x="856" y="293"/>
                  <a:pt x="857" y="293"/>
                  <a:pt x="857" y="292"/>
                </a:cubicBezTo>
                <a:cubicBezTo>
                  <a:pt x="857" y="293"/>
                  <a:pt x="858" y="293"/>
                  <a:pt x="858" y="293"/>
                </a:cubicBezTo>
                <a:cubicBezTo>
                  <a:pt x="858" y="293"/>
                  <a:pt x="857" y="293"/>
                  <a:pt x="858" y="293"/>
                </a:cubicBezTo>
                <a:cubicBezTo>
                  <a:pt x="858" y="293"/>
                  <a:pt x="859" y="293"/>
                  <a:pt x="858" y="292"/>
                </a:cubicBezTo>
                <a:cubicBezTo>
                  <a:pt x="858" y="292"/>
                  <a:pt x="858" y="292"/>
                  <a:pt x="858" y="292"/>
                </a:cubicBezTo>
                <a:cubicBezTo>
                  <a:pt x="857" y="292"/>
                  <a:pt x="858" y="293"/>
                  <a:pt x="857" y="293"/>
                </a:cubicBezTo>
                <a:cubicBezTo>
                  <a:pt x="857" y="292"/>
                  <a:pt x="857" y="292"/>
                  <a:pt x="857" y="292"/>
                </a:cubicBezTo>
                <a:cubicBezTo>
                  <a:pt x="858" y="291"/>
                  <a:pt x="859" y="291"/>
                  <a:pt x="858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90"/>
                </a:cubicBezTo>
                <a:cubicBezTo>
                  <a:pt x="859" y="290"/>
                  <a:pt x="859" y="290"/>
                  <a:pt x="859" y="289"/>
                </a:cubicBezTo>
                <a:cubicBezTo>
                  <a:pt x="860" y="289"/>
                  <a:pt x="861" y="289"/>
                  <a:pt x="860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1" y="288"/>
                </a:cubicBezTo>
                <a:cubicBezTo>
                  <a:pt x="861" y="288"/>
                  <a:pt x="861" y="288"/>
                  <a:pt x="862" y="288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2" y="287"/>
                  <a:pt x="862" y="287"/>
                </a:cubicBezTo>
                <a:cubicBezTo>
                  <a:pt x="862" y="287"/>
                  <a:pt x="863" y="287"/>
                  <a:pt x="863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3" y="287"/>
                  <a:pt x="863" y="287"/>
                  <a:pt x="862" y="287"/>
                </a:cubicBezTo>
                <a:cubicBezTo>
                  <a:pt x="862" y="287"/>
                  <a:pt x="863" y="286"/>
                  <a:pt x="862" y="286"/>
                </a:cubicBezTo>
                <a:cubicBezTo>
                  <a:pt x="863" y="287"/>
                  <a:pt x="863" y="286"/>
                  <a:pt x="864" y="286"/>
                </a:cubicBezTo>
                <a:cubicBezTo>
                  <a:pt x="864" y="285"/>
                  <a:pt x="864" y="285"/>
                  <a:pt x="865" y="284"/>
                </a:cubicBezTo>
                <a:cubicBezTo>
                  <a:pt x="865" y="284"/>
                  <a:pt x="865" y="284"/>
                  <a:pt x="866" y="284"/>
                </a:cubicBezTo>
                <a:cubicBezTo>
                  <a:pt x="866" y="284"/>
                  <a:pt x="866" y="283"/>
                  <a:pt x="867" y="283"/>
                </a:cubicBezTo>
                <a:cubicBezTo>
                  <a:pt x="866" y="282"/>
                  <a:pt x="868" y="282"/>
                  <a:pt x="868" y="282"/>
                </a:cubicBezTo>
                <a:cubicBezTo>
                  <a:pt x="868" y="282"/>
                  <a:pt x="868" y="283"/>
                  <a:pt x="868" y="283"/>
                </a:cubicBezTo>
                <a:cubicBezTo>
                  <a:pt x="868" y="283"/>
                  <a:pt x="869" y="282"/>
                  <a:pt x="869" y="282"/>
                </a:cubicBezTo>
                <a:cubicBezTo>
                  <a:pt x="868" y="282"/>
                  <a:pt x="868" y="282"/>
                  <a:pt x="868" y="282"/>
                </a:cubicBezTo>
                <a:cubicBezTo>
                  <a:pt x="869" y="282"/>
                  <a:pt x="868" y="281"/>
                  <a:pt x="869" y="281"/>
                </a:cubicBezTo>
                <a:cubicBezTo>
                  <a:pt x="869" y="282"/>
                  <a:pt x="869" y="283"/>
                  <a:pt x="869" y="283"/>
                </a:cubicBezTo>
                <a:cubicBezTo>
                  <a:pt x="869" y="283"/>
                  <a:pt x="868" y="283"/>
                  <a:pt x="868" y="284"/>
                </a:cubicBezTo>
                <a:cubicBezTo>
                  <a:pt x="868" y="284"/>
                  <a:pt x="868" y="284"/>
                  <a:pt x="867" y="284"/>
                </a:cubicBezTo>
                <a:cubicBezTo>
                  <a:pt x="867" y="284"/>
                  <a:pt x="868" y="284"/>
                  <a:pt x="867" y="284"/>
                </a:cubicBezTo>
                <a:cubicBezTo>
                  <a:pt x="867" y="284"/>
                  <a:pt x="866" y="285"/>
                  <a:pt x="867" y="286"/>
                </a:cubicBezTo>
                <a:cubicBezTo>
                  <a:pt x="866" y="286"/>
                  <a:pt x="866" y="285"/>
                  <a:pt x="866" y="285"/>
                </a:cubicBezTo>
                <a:cubicBezTo>
                  <a:pt x="866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5"/>
                </a:cubicBezTo>
                <a:cubicBezTo>
                  <a:pt x="866" y="286"/>
                  <a:pt x="866" y="285"/>
                  <a:pt x="865" y="285"/>
                </a:cubicBezTo>
                <a:cubicBezTo>
                  <a:pt x="865" y="285"/>
                  <a:pt x="865" y="285"/>
                  <a:pt x="864" y="286"/>
                </a:cubicBezTo>
                <a:cubicBezTo>
                  <a:pt x="864" y="286"/>
                  <a:pt x="864" y="286"/>
                  <a:pt x="864" y="286"/>
                </a:cubicBezTo>
                <a:cubicBezTo>
                  <a:pt x="865" y="286"/>
                  <a:pt x="865" y="286"/>
                  <a:pt x="865" y="286"/>
                </a:cubicBezTo>
                <a:cubicBezTo>
                  <a:pt x="865" y="286"/>
                  <a:pt x="865" y="286"/>
                  <a:pt x="865" y="287"/>
                </a:cubicBezTo>
                <a:cubicBezTo>
                  <a:pt x="864" y="287"/>
                  <a:pt x="865" y="288"/>
                  <a:pt x="865" y="288"/>
                </a:cubicBezTo>
                <a:cubicBezTo>
                  <a:pt x="864" y="288"/>
                  <a:pt x="865" y="287"/>
                  <a:pt x="864" y="287"/>
                </a:cubicBezTo>
                <a:cubicBezTo>
                  <a:pt x="864" y="288"/>
                  <a:pt x="864" y="288"/>
                  <a:pt x="864" y="288"/>
                </a:cubicBezTo>
                <a:cubicBezTo>
                  <a:pt x="863" y="289"/>
                  <a:pt x="863" y="288"/>
                  <a:pt x="863" y="288"/>
                </a:cubicBezTo>
                <a:cubicBezTo>
                  <a:pt x="863" y="289"/>
                  <a:pt x="863" y="289"/>
                  <a:pt x="863" y="289"/>
                </a:cubicBezTo>
                <a:cubicBezTo>
                  <a:pt x="863" y="289"/>
                  <a:pt x="862" y="288"/>
                  <a:pt x="862" y="288"/>
                </a:cubicBezTo>
                <a:cubicBezTo>
                  <a:pt x="862" y="288"/>
                  <a:pt x="862" y="289"/>
                  <a:pt x="862" y="289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2" y="290"/>
                </a:cubicBezTo>
                <a:cubicBezTo>
                  <a:pt x="862" y="290"/>
                  <a:pt x="862" y="290"/>
                  <a:pt x="861" y="290"/>
                </a:cubicBezTo>
                <a:cubicBezTo>
                  <a:pt x="861" y="290"/>
                  <a:pt x="862" y="291"/>
                  <a:pt x="861" y="291"/>
                </a:cubicBezTo>
                <a:cubicBezTo>
                  <a:pt x="861" y="291"/>
                  <a:pt x="861" y="291"/>
                  <a:pt x="861" y="290"/>
                </a:cubicBezTo>
                <a:cubicBezTo>
                  <a:pt x="860" y="291"/>
                  <a:pt x="861" y="292"/>
                  <a:pt x="861" y="292"/>
                </a:cubicBezTo>
                <a:cubicBezTo>
                  <a:pt x="861" y="292"/>
                  <a:pt x="861" y="292"/>
                  <a:pt x="860" y="292"/>
                </a:cubicBezTo>
                <a:cubicBezTo>
                  <a:pt x="860" y="291"/>
                  <a:pt x="861" y="291"/>
                  <a:pt x="860" y="291"/>
                </a:cubicBezTo>
                <a:cubicBezTo>
                  <a:pt x="859" y="291"/>
                  <a:pt x="860" y="292"/>
                  <a:pt x="860" y="292"/>
                </a:cubicBezTo>
                <a:cubicBezTo>
                  <a:pt x="860" y="292"/>
                  <a:pt x="860" y="292"/>
                  <a:pt x="860" y="292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0" y="293"/>
                  <a:pt x="860" y="292"/>
                  <a:pt x="860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61" y="293"/>
                  <a:pt x="861" y="292"/>
                  <a:pt x="862" y="291"/>
                </a:cubicBezTo>
                <a:cubicBezTo>
                  <a:pt x="862" y="292"/>
                  <a:pt x="860" y="293"/>
                  <a:pt x="861" y="294"/>
                </a:cubicBezTo>
                <a:cubicBezTo>
                  <a:pt x="861" y="294"/>
                  <a:pt x="861" y="294"/>
                  <a:pt x="860" y="294"/>
                </a:cubicBezTo>
                <a:cubicBezTo>
                  <a:pt x="860" y="294"/>
                  <a:pt x="860" y="294"/>
                  <a:pt x="860" y="294"/>
                </a:cubicBezTo>
                <a:cubicBezTo>
                  <a:pt x="860" y="294"/>
                  <a:pt x="859" y="295"/>
                  <a:pt x="859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5"/>
                  <a:pt x="858" y="295"/>
                  <a:pt x="858" y="295"/>
                </a:cubicBezTo>
                <a:cubicBezTo>
                  <a:pt x="859" y="295"/>
                  <a:pt x="859" y="295"/>
                  <a:pt x="859" y="295"/>
                </a:cubicBezTo>
                <a:cubicBezTo>
                  <a:pt x="859" y="296"/>
                  <a:pt x="859" y="296"/>
                  <a:pt x="859" y="297"/>
                </a:cubicBezTo>
                <a:cubicBezTo>
                  <a:pt x="859" y="297"/>
                  <a:pt x="860" y="297"/>
                  <a:pt x="859" y="297"/>
                </a:cubicBezTo>
                <a:cubicBezTo>
                  <a:pt x="859" y="298"/>
                  <a:pt x="858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299"/>
                  <a:pt x="857" y="299"/>
                </a:cubicBezTo>
                <a:cubicBezTo>
                  <a:pt x="857" y="299"/>
                  <a:pt x="857" y="300"/>
                  <a:pt x="857" y="300"/>
                </a:cubicBezTo>
                <a:cubicBezTo>
                  <a:pt x="857" y="300"/>
                  <a:pt x="857" y="300"/>
                  <a:pt x="856" y="300"/>
                </a:cubicBezTo>
                <a:cubicBezTo>
                  <a:pt x="857" y="300"/>
                  <a:pt x="857" y="300"/>
                  <a:pt x="857" y="300"/>
                </a:cubicBezTo>
                <a:cubicBezTo>
                  <a:pt x="856" y="300"/>
                  <a:pt x="856" y="300"/>
                  <a:pt x="856" y="300"/>
                </a:cubicBezTo>
                <a:cubicBezTo>
                  <a:pt x="856" y="300"/>
                  <a:pt x="856" y="300"/>
                  <a:pt x="857" y="300"/>
                </a:cubicBezTo>
                <a:cubicBezTo>
                  <a:pt x="856" y="301"/>
                  <a:pt x="855" y="301"/>
                  <a:pt x="856" y="302"/>
                </a:cubicBezTo>
                <a:cubicBezTo>
                  <a:pt x="855" y="302"/>
                  <a:pt x="855" y="301"/>
                  <a:pt x="855" y="301"/>
                </a:cubicBezTo>
                <a:cubicBezTo>
                  <a:pt x="856" y="303"/>
                  <a:pt x="855" y="303"/>
                  <a:pt x="854" y="303"/>
                </a:cubicBezTo>
                <a:cubicBezTo>
                  <a:pt x="854" y="303"/>
                  <a:pt x="854" y="303"/>
                  <a:pt x="854" y="303"/>
                </a:cubicBezTo>
                <a:cubicBezTo>
                  <a:pt x="854" y="303"/>
                  <a:pt x="853" y="302"/>
                  <a:pt x="853" y="302"/>
                </a:cubicBezTo>
                <a:cubicBezTo>
                  <a:pt x="853" y="302"/>
                  <a:pt x="853" y="302"/>
                  <a:pt x="853" y="302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3" y="303"/>
                  <a:pt x="853" y="303"/>
                  <a:pt x="853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4"/>
                  <a:pt x="852" y="305"/>
                  <a:pt x="852" y="306"/>
                </a:cubicBezTo>
                <a:cubicBezTo>
                  <a:pt x="852" y="305"/>
                  <a:pt x="852" y="305"/>
                  <a:pt x="851" y="305"/>
                </a:cubicBezTo>
                <a:cubicBezTo>
                  <a:pt x="851" y="306"/>
                  <a:pt x="851" y="306"/>
                  <a:pt x="852" y="306"/>
                </a:cubicBezTo>
                <a:cubicBezTo>
                  <a:pt x="851" y="306"/>
                  <a:pt x="852" y="307"/>
                  <a:pt x="851" y="307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1" y="306"/>
                  <a:pt x="851" y="306"/>
                  <a:pt x="851" y="307"/>
                </a:cubicBezTo>
                <a:cubicBezTo>
                  <a:pt x="850" y="307"/>
                  <a:pt x="851" y="307"/>
                  <a:pt x="851" y="307"/>
                </a:cubicBezTo>
                <a:cubicBezTo>
                  <a:pt x="850" y="308"/>
                  <a:pt x="850" y="310"/>
                  <a:pt x="848" y="310"/>
                </a:cubicBezTo>
                <a:cubicBezTo>
                  <a:pt x="848" y="311"/>
                  <a:pt x="848" y="311"/>
                  <a:pt x="848" y="311"/>
                </a:cubicBezTo>
                <a:cubicBezTo>
                  <a:pt x="847" y="311"/>
                  <a:pt x="848" y="311"/>
                  <a:pt x="848" y="312"/>
                </a:cubicBezTo>
                <a:cubicBezTo>
                  <a:pt x="848" y="312"/>
                  <a:pt x="847" y="312"/>
                  <a:pt x="848" y="313"/>
                </a:cubicBezTo>
                <a:cubicBezTo>
                  <a:pt x="847" y="313"/>
                  <a:pt x="847" y="312"/>
                  <a:pt x="847" y="312"/>
                </a:cubicBezTo>
                <a:cubicBezTo>
                  <a:pt x="846" y="313"/>
                  <a:pt x="847" y="313"/>
                  <a:pt x="846" y="313"/>
                </a:cubicBezTo>
                <a:cubicBezTo>
                  <a:pt x="847" y="313"/>
                  <a:pt x="846" y="313"/>
                  <a:pt x="846" y="313"/>
                </a:cubicBezTo>
                <a:cubicBezTo>
                  <a:pt x="846" y="313"/>
                  <a:pt x="846" y="313"/>
                  <a:pt x="846" y="313"/>
                </a:cubicBezTo>
                <a:cubicBezTo>
                  <a:pt x="845" y="315"/>
                  <a:pt x="844" y="316"/>
                  <a:pt x="844" y="317"/>
                </a:cubicBezTo>
                <a:cubicBezTo>
                  <a:pt x="844" y="317"/>
                  <a:pt x="844" y="316"/>
                  <a:pt x="845" y="316"/>
                </a:cubicBezTo>
                <a:cubicBezTo>
                  <a:pt x="845" y="316"/>
                  <a:pt x="845" y="317"/>
                  <a:pt x="845" y="317"/>
                </a:cubicBezTo>
                <a:cubicBezTo>
                  <a:pt x="845" y="317"/>
                  <a:pt x="846" y="316"/>
                  <a:pt x="845" y="316"/>
                </a:cubicBezTo>
                <a:cubicBezTo>
                  <a:pt x="845" y="316"/>
                  <a:pt x="846" y="316"/>
                  <a:pt x="846" y="317"/>
                </a:cubicBezTo>
                <a:cubicBezTo>
                  <a:pt x="845" y="317"/>
                  <a:pt x="844" y="317"/>
                  <a:pt x="845" y="318"/>
                </a:cubicBezTo>
                <a:cubicBezTo>
                  <a:pt x="845" y="318"/>
                  <a:pt x="845" y="318"/>
                  <a:pt x="845" y="318"/>
                </a:cubicBezTo>
                <a:cubicBezTo>
                  <a:pt x="844" y="318"/>
                  <a:pt x="845" y="318"/>
                  <a:pt x="844" y="318"/>
                </a:cubicBezTo>
                <a:cubicBezTo>
                  <a:pt x="844" y="318"/>
                  <a:pt x="844" y="318"/>
                  <a:pt x="844" y="319"/>
                </a:cubicBezTo>
                <a:cubicBezTo>
                  <a:pt x="844" y="319"/>
                  <a:pt x="844" y="319"/>
                  <a:pt x="844" y="319"/>
                </a:cubicBezTo>
                <a:cubicBezTo>
                  <a:pt x="844" y="319"/>
                  <a:pt x="844" y="318"/>
                  <a:pt x="844" y="318"/>
                </a:cubicBezTo>
                <a:cubicBezTo>
                  <a:pt x="844" y="318"/>
                  <a:pt x="844" y="318"/>
                  <a:pt x="844" y="317"/>
                </a:cubicBezTo>
                <a:cubicBezTo>
                  <a:pt x="843" y="318"/>
                  <a:pt x="843" y="317"/>
                  <a:pt x="843" y="317"/>
                </a:cubicBezTo>
                <a:cubicBezTo>
                  <a:pt x="843" y="317"/>
                  <a:pt x="843" y="317"/>
                  <a:pt x="843" y="318"/>
                </a:cubicBezTo>
                <a:cubicBezTo>
                  <a:pt x="844" y="318"/>
                  <a:pt x="844" y="319"/>
                  <a:pt x="844" y="320"/>
                </a:cubicBezTo>
                <a:cubicBezTo>
                  <a:pt x="843" y="320"/>
                  <a:pt x="843" y="320"/>
                  <a:pt x="843" y="320"/>
                </a:cubicBezTo>
                <a:cubicBezTo>
                  <a:pt x="844" y="321"/>
                  <a:pt x="843" y="321"/>
                  <a:pt x="842" y="321"/>
                </a:cubicBezTo>
                <a:cubicBezTo>
                  <a:pt x="842" y="321"/>
                  <a:pt x="842" y="321"/>
                  <a:pt x="842" y="321"/>
                </a:cubicBezTo>
                <a:cubicBezTo>
                  <a:pt x="842" y="321"/>
                  <a:pt x="843" y="322"/>
                  <a:pt x="842" y="322"/>
                </a:cubicBezTo>
                <a:cubicBezTo>
                  <a:pt x="842" y="321"/>
                  <a:pt x="842" y="322"/>
                  <a:pt x="842" y="322"/>
                </a:cubicBezTo>
                <a:cubicBezTo>
                  <a:pt x="842" y="322"/>
                  <a:pt x="841" y="322"/>
                  <a:pt x="841" y="322"/>
                </a:cubicBezTo>
                <a:cubicBezTo>
                  <a:pt x="841" y="322"/>
                  <a:pt x="841" y="323"/>
                  <a:pt x="841" y="323"/>
                </a:cubicBezTo>
                <a:cubicBezTo>
                  <a:pt x="841" y="322"/>
                  <a:pt x="841" y="322"/>
                  <a:pt x="842" y="323"/>
                </a:cubicBezTo>
                <a:cubicBezTo>
                  <a:pt x="841" y="323"/>
                  <a:pt x="841" y="323"/>
                  <a:pt x="842" y="323"/>
                </a:cubicBezTo>
                <a:cubicBezTo>
                  <a:pt x="841" y="324"/>
                  <a:pt x="841" y="323"/>
                  <a:pt x="841" y="323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1" y="324"/>
                  <a:pt x="841" y="324"/>
                </a:cubicBezTo>
                <a:cubicBezTo>
                  <a:pt x="841" y="324"/>
                  <a:pt x="842" y="324"/>
                  <a:pt x="842" y="323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2" y="324"/>
                  <a:pt x="842" y="324"/>
                  <a:pt x="842" y="324"/>
                </a:cubicBezTo>
                <a:cubicBezTo>
                  <a:pt x="843" y="325"/>
                  <a:pt x="843" y="324"/>
                  <a:pt x="843" y="324"/>
                </a:cubicBezTo>
                <a:cubicBezTo>
                  <a:pt x="843" y="325"/>
                  <a:pt x="842" y="325"/>
                  <a:pt x="842" y="325"/>
                </a:cubicBezTo>
                <a:cubicBezTo>
                  <a:pt x="842" y="325"/>
                  <a:pt x="841" y="325"/>
                  <a:pt x="840" y="325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0" y="325"/>
                  <a:pt x="839" y="325"/>
                  <a:pt x="839" y="326"/>
                </a:cubicBezTo>
                <a:cubicBezTo>
                  <a:pt x="839" y="326"/>
                  <a:pt x="840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6"/>
                  <a:pt x="839" y="326"/>
                  <a:pt x="839" y="326"/>
                </a:cubicBezTo>
                <a:cubicBezTo>
                  <a:pt x="839" y="327"/>
                  <a:pt x="839" y="327"/>
                  <a:pt x="839" y="327"/>
                </a:cubicBezTo>
                <a:cubicBezTo>
                  <a:pt x="839" y="327"/>
                  <a:pt x="840" y="326"/>
                  <a:pt x="840" y="327"/>
                </a:cubicBezTo>
                <a:cubicBezTo>
                  <a:pt x="840" y="327"/>
                  <a:pt x="839" y="327"/>
                  <a:pt x="840" y="327"/>
                </a:cubicBezTo>
                <a:cubicBezTo>
                  <a:pt x="840" y="327"/>
                  <a:pt x="840" y="327"/>
                  <a:pt x="840" y="327"/>
                </a:cubicBezTo>
                <a:cubicBezTo>
                  <a:pt x="840" y="327"/>
                  <a:pt x="840" y="327"/>
                  <a:pt x="840" y="328"/>
                </a:cubicBezTo>
                <a:cubicBezTo>
                  <a:pt x="840" y="328"/>
                  <a:pt x="840" y="328"/>
                  <a:pt x="839" y="327"/>
                </a:cubicBezTo>
                <a:cubicBezTo>
                  <a:pt x="839" y="328"/>
                  <a:pt x="839" y="328"/>
                  <a:pt x="839" y="328"/>
                </a:cubicBezTo>
                <a:cubicBezTo>
                  <a:pt x="839" y="328"/>
                  <a:pt x="838" y="328"/>
                  <a:pt x="838" y="328"/>
                </a:cubicBezTo>
                <a:cubicBezTo>
                  <a:pt x="838" y="329"/>
                  <a:pt x="839" y="328"/>
                  <a:pt x="839" y="329"/>
                </a:cubicBezTo>
                <a:cubicBezTo>
                  <a:pt x="838" y="329"/>
                  <a:pt x="838" y="328"/>
                  <a:pt x="838" y="328"/>
                </a:cubicBezTo>
                <a:cubicBezTo>
                  <a:pt x="837" y="329"/>
                  <a:pt x="837" y="329"/>
                  <a:pt x="837" y="330"/>
                </a:cubicBezTo>
                <a:cubicBezTo>
                  <a:pt x="837" y="330"/>
                  <a:pt x="837" y="331"/>
                  <a:pt x="837" y="331"/>
                </a:cubicBezTo>
                <a:cubicBezTo>
                  <a:pt x="837" y="331"/>
                  <a:pt x="836" y="330"/>
                  <a:pt x="836" y="331"/>
                </a:cubicBezTo>
                <a:cubicBezTo>
                  <a:pt x="836" y="331"/>
                  <a:pt x="837" y="332"/>
                  <a:pt x="837" y="332"/>
                </a:cubicBezTo>
                <a:cubicBezTo>
                  <a:pt x="836" y="332"/>
                  <a:pt x="836" y="332"/>
                  <a:pt x="836" y="332"/>
                </a:cubicBezTo>
                <a:cubicBezTo>
                  <a:pt x="835" y="332"/>
                  <a:pt x="836" y="332"/>
                  <a:pt x="836" y="332"/>
                </a:cubicBezTo>
                <a:cubicBezTo>
                  <a:pt x="835" y="332"/>
                  <a:pt x="835" y="333"/>
                  <a:pt x="835" y="333"/>
                </a:cubicBezTo>
                <a:cubicBezTo>
                  <a:pt x="836" y="333"/>
                  <a:pt x="835" y="332"/>
                  <a:pt x="836" y="333"/>
                </a:cubicBezTo>
                <a:cubicBezTo>
                  <a:pt x="836" y="333"/>
                  <a:pt x="835" y="334"/>
                  <a:pt x="835" y="335"/>
                </a:cubicBezTo>
                <a:cubicBezTo>
                  <a:pt x="834" y="335"/>
                  <a:pt x="833" y="335"/>
                  <a:pt x="834" y="336"/>
                </a:cubicBezTo>
                <a:cubicBezTo>
                  <a:pt x="834" y="336"/>
                  <a:pt x="833" y="336"/>
                  <a:pt x="833" y="336"/>
                </a:cubicBezTo>
                <a:cubicBezTo>
                  <a:pt x="834" y="336"/>
                  <a:pt x="834" y="336"/>
                  <a:pt x="834" y="336"/>
                </a:cubicBezTo>
                <a:cubicBezTo>
                  <a:pt x="834" y="337"/>
                  <a:pt x="834" y="337"/>
                  <a:pt x="834" y="337"/>
                </a:cubicBezTo>
                <a:cubicBezTo>
                  <a:pt x="833" y="337"/>
                  <a:pt x="834" y="338"/>
                  <a:pt x="833" y="338"/>
                </a:cubicBezTo>
                <a:cubicBezTo>
                  <a:pt x="834" y="338"/>
                  <a:pt x="834" y="337"/>
                  <a:pt x="833" y="337"/>
                </a:cubicBezTo>
                <a:cubicBezTo>
                  <a:pt x="833" y="338"/>
                  <a:pt x="833" y="338"/>
                  <a:pt x="833" y="338"/>
                </a:cubicBezTo>
                <a:cubicBezTo>
                  <a:pt x="833" y="338"/>
                  <a:pt x="833" y="338"/>
                  <a:pt x="833" y="339"/>
                </a:cubicBezTo>
                <a:cubicBezTo>
                  <a:pt x="833" y="339"/>
                  <a:pt x="833" y="338"/>
                  <a:pt x="832" y="339"/>
                </a:cubicBezTo>
                <a:cubicBezTo>
                  <a:pt x="832" y="339"/>
                  <a:pt x="833" y="339"/>
                  <a:pt x="832" y="339"/>
                </a:cubicBezTo>
                <a:cubicBezTo>
                  <a:pt x="832" y="339"/>
                  <a:pt x="833" y="338"/>
                  <a:pt x="832" y="338"/>
                </a:cubicBezTo>
                <a:cubicBezTo>
                  <a:pt x="832" y="338"/>
                  <a:pt x="831" y="339"/>
                  <a:pt x="832" y="339"/>
                </a:cubicBezTo>
                <a:cubicBezTo>
                  <a:pt x="831" y="339"/>
                  <a:pt x="831" y="339"/>
                  <a:pt x="831" y="339"/>
                </a:cubicBezTo>
                <a:cubicBezTo>
                  <a:pt x="831" y="340"/>
                  <a:pt x="831" y="340"/>
                  <a:pt x="831" y="340"/>
                </a:cubicBezTo>
                <a:cubicBezTo>
                  <a:pt x="832" y="340"/>
                  <a:pt x="831" y="340"/>
                  <a:pt x="832" y="340"/>
                </a:cubicBezTo>
                <a:cubicBezTo>
                  <a:pt x="832" y="340"/>
                  <a:pt x="831" y="341"/>
                  <a:pt x="832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1"/>
                  <a:pt x="831" y="340"/>
                  <a:pt x="831" y="340"/>
                </a:cubicBezTo>
                <a:cubicBezTo>
                  <a:pt x="831" y="341"/>
                  <a:pt x="830" y="341"/>
                  <a:pt x="831" y="341"/>
                </a:cubicBezTo>
                <a:cubicBezTo>
                  <a:pt x="831" y="341"/>
                  <a:pt x="831" y="341"/>
                  <a:pt x="831" y="341"/>
                </a:cubicBezTo>
                <a:cubicBezTo>
                  <a:pt x="832" y="342"/>
                  <a:pt x="831" y="342"/>
                  <a:pt x="831" y="342"/>
                </a:cubicBezTo>
                <a:cubicBezTo>
                  <a:pt x="831" y="342"/>
                  <a:pt x="831" y="342"/>
                  <a:pt x="831" y="342"/>
                </a:cubicBezTo>
                <a:cubicBezTo>
                  <a:pt x="831" y="343"/>
                  <a:pt x="830" y="344"/>
                  <a:pt x="830" y="344"/>
                </a:cubicBezTo>
                <a:cubicBezTo>
                  <a:pt x="830" y="344"/>
                  <a:pt x="830" y="344"/>
                  <a:pt x="830" y="344"/>
                </a:cubicBezTo>
                <a:cubicBezTo>
                  <a:pt x="829" y="344"/>
                  <a:pt x="830" y="344"/>
                  <a:pt x="830" y="345"/>
                </a:cubicBezTo>
                <a:cubicBezTo>
                  <a:pt x="830" y="345"/>
                  <a:pt x="830" y="344"/>
                  <a:pt x="829" y="344"/>
                </a:cubicBezTo>
                <a:cubicBezTo>
                  <a:pt x="829" y="345"/>
                  <a:pt x="829" y="345"/>
                  <a:pt x="830" y="345"/>
                </a:cubicBezTo>
                <a:cubicBezTo>
                  <a:pt x="830" y="345"/>
                  <a:pt x="830" y="345"/>
                  <a:pt x="830" y="345"/>
                </a:cubicBezTo>
                <a:cubicBezTo>
                  <a:pt x="830" y="345"/>
                  <a:pt x="831" y="345"/>
                  <a:pt x="831" y="345"/>
                </a:cubicBezTo>
                <a:cubicBezTo>
                  <a:pt x="831" y="345"/>
                  <a:pt x="831" y="345"/>
                  <a:pt x="831" y="345"/>
                </a:cubicBezTo>
                <a:cubicBezTo>
                  <a:pt x="830" y="346"/>
                  <a:pt x="830" y="346"/>
                  <a:pt x="830" y="347"/>
                </a:cubicBezTo>
                <a:cubicBezTo>
                  <a:pt x="830" y="348"/>
                  <a:pt x="830" y="347"/>
                  <a:pt x="831" y="347"/>
                </a:cubicBezTo>
                <a:cubicBezTo>
                  <a:pt x="830" y="348"/>
                  <a:pt x="830" y="347"/>
                  <a:pt x="830" y="348"/>
                </a:cubicBezTo>
                <a:cubicBezTo>
                  <a:pt x="829" y="346"/>
                  <a:pt x="830" y="346"/>
                  <a:pt x="830" y="345"/>
                </a:cubicBezTo>
                <a:cubicBezTo>
                  <a:pt x="830" y="345"/>
                  <a:pt x="830" y="345"/>
                  <a:pt x="829" y="346"/>
                </a:cubicBezTo>
                <a:cubicBezTo>
                  <a:pt x="829" y="345"/>
                  <a:pt x="829" y="345"/>
                  <a:pt x="828" y="345"/>
                </a:cubicBezTo>
                <a:cubicBezTo>
                  <a:pt x="829" y="345"/>
                  <a:pt x="828" y="344"/>
                  <a:pt x="828" y="344"/>
                </a:cubicBezTo>
                <a:cubicBezTo>
                  <a:pt x="828" y="344"/>
                  <a:pt x="828" y="344"/>
                  <a:pt x="828" y="344"/>
                </a:cubicBezTo>
                <a:cubicBezTo>
                  <a:pt x="828" y="345"/>
                  <a:pt x="828" y="345"/>
                  <a:pt x="828" y="345"/>
                </a:cubicBezTo>
                <a:cubicBezTo>
                  <a:pt x="828" y="345"/>
                  <a:pt x="828" y="346"/>
                  <a:pt x="828" y="347"/>
                </a:cubicBezTo>
                <a:cubicBezTo>
                  <a:pt x="829" y="346"/>
                  <a:pt x="828" y="346"/>
                  <a:pt x="829" y="346"/>
                </a:cubicBezTo>
                <a:cubicBezTo>
                  <a:pt x="829" y="346"/>
                  <a:pt x="829" y="346"/>
                  <a:pt x="829" y="346"/>
                </a:cubicBezTo>
                <a:cubicBezTo>
                  <a:pt x="829" y="348"/>
                  <a:pt x="826" y="351"/>
                  <a:pt x="828" y="352"/>
                </a:cubicBezTo>
                <a:cubicBezTo>
                  <a:pt x="827" y="352"/>
                  <a:pt x="828" y="351"/>
                  <a:pt x="828" y="351"/>
                </a:cubicBezTo>
                <a:cubicBezTo>
                  <a:pt x="828" y="352"/>
                  <a:pt x="827" y="352"/>
                  <a:pt x="828" y="352"/>
                </a:cubicBezTo>
                <a:cubicBezTo>
                  <a:pt x="828" y="352"/>
                  <a:pt x="828" y="351"/>
                  <a:pt x="828" y="350"/>
                </a:cubicBezTo>
                <a:cubicBezTo>
                  <a:pt x="829" y="350"/>
                  <a:pt x="828" y="349"/>
                  <a:pt x="829" y="348"/>
                </a:cubicBezTo>
                <a:cubicBezTo>
                  <a:pt x="829" y="349"/>
                  <a:pt x="829" y="349"/>
                  <a:pt x="829" y="349"/>
                </a:cubicBezTo>
                <a:cubicBezTo>
                  <a:pt x="829" y="349"/>
                  <a:pt x="829" y="350"/>
                  <a:pt x="829" y="350"/>
                </a:cubicBezTo>
                <a:cubicBezTo>
                  <a:pt x="829" y="350"/>
                  <a:pt x="830" y="350"/>
                  <a:pt x="829" y="351"/>
                </a:cubicBezTo>
                <a:cubicBezTo>
                  <a:pt x="829" y="351"/>
                  <a:pt x="829" y="350"/>
                  <a:pt x="828" y="350"/>
                </a:cubicBezTo>
                <a:cubicBezTo>
                  <a:pt x="829" y="351"/>
                  <a:pt x="829" y="352"/>
                  <a:pt x="829" y="352"/>
                </a:cubicBezTo>
                <a:cubicBezTo>
                  <a:pt x="830" y="352"/>
                  <a:pt x="829" y="351"/>
                  <a:pt x="830" y="351"/>
                </a:cubicBezTo>
                <a:cubicBezTo>
                  <a:pt x="830" y="351"/>
                  <a:pt x="830" y="352"/>
                  <a:pt x="830" y="352"/>
                </a:cubicBezTo>
                <a:cubicBezTo>
                  <a:pt x="829" y="352"/>
                  <a:pt x="829" y="353"/>
                  <a:pt x="828" y="353"/>
                </a:cubicBezTo>
                <a:cubicBezTo>
                  <a:pt x="828" y="353"/>
                  <a:pt x="828" y="356"/>
                  <a:pt x="827" y="356"/>
                </a:cubicBezTo>
                <a:cubicBezTo>
                  <a:pt x="827" y="356"/>
                  <a:pt x="828" y="356"/>
                  <a:pt x="828" y="356"/>
                </a:cubicBezTo>
                <a:cubicBezTo>
                  <a:pt x="828" y="356"/>
                  <a:pt x="827" y="357"/>
                  <a:pt x="827" y="357"/>
                </a:cubicBezTo>
                <a:cubicBezTo>
                  <a:pt x="827" y="357"/>
                  <a:pt x="827" y="357"/>
                  <a:pt x="827" y="356"/>
                </a:cubicBezTo>
                <a:cubicBezTo>
                  <a:pt x="827" y="356"/>
                  <a:pt x="827" y="355"/>
                  <a:pt x="828" y="354"/>
                </a:cubicBezTo>
                <a:cubicBezTo>
                  <a:pt x="827" y="354"/>
                  <a:pt x="827" y="354"/>
                  <a:pt x="827" y="354"/>
                </a:cubicBezTo>
                <a:cubicBezTo>
                  <a:pt x="827" y="355"/>
                  <a:pt x="826" y="356"/>
                  <a:pt x="826" y="357"/>
                </a:cubicBezTo>
                <a:cubicBezTo>
                  <a:pt x="827" y="357"/>
                  <a:pt x="827" y="357"/>
                  <a:pt x="827" y="357"/>
                </a:cubicBezTo>
                <a:cubicBezTo>
                  <a:pt x="827" y="358"/>
                  <a:pt x="826" y="359"/>
                  <a:pt x="827" y="360"/>
                </a:cubicBezTo>
                <a:cubicBezTo>
                  <a:pt x="826" y="360"/>
                  <a:pt x="825" y="360"/>
                  <a:pt x="826" y="361"/>
                </a:cubicBezTo>
                <a:cubicBezTo>
                  <a:pt x="826" y="361"/>
                  <a:pt x="825" y="361"/>
                  <a:pt x="825" y="361"/>
                </a:cubicBezTo>
                <a:cubicBezTo>
                  <a:pt x="825" y="360"/>
                  <a:pt x="826" y="361"/>
                  <a:pt x="825" y="360"/>
                </a:cubicBezTo>
                <a:cubicBezTo>
                  <a:pt x="824" y="361"/>
                  <a:pt x="825" y="359"/>
                  <a:pt x="825" y="359"/>
                </a:cubicBezTo>
                <a:cubicBezTo>
                  <a:pt x="825" y="360"/>
                  <a:pt x="825" y="360"/>
                  <a:pt x="825" y="361"/>
                </a:cubicBezTo>
                <a:cubicBezTo>
                  <a:pt x="825" y="361"/>
                  <a:pt x="825" y="362"/>
                  <a:pt x="825" y="362"/>
                </a:cubicBezTo>
                <a:cubicBezTo>
                  <a:pt x="825" y="362"/>
                  <a:pt x="824" y="362"/>
                  <a:pt x="825" y="363"/>
                </a:cubicBezTo>
                <a:cubicBezTo>
                  <a:pt x="824" y="363"/>
                  <a:pt x="824" y="363"/>
                  <a:pt x="824" y="363"/>
                </a:cubicBezTo>
                <a:cubicBezTo>
                  <a:pt x="823" y="363"/>
                  <a:pt x="824" y="361"/>
                  <a:pt x="824" y="362"/>
                </a:cubicBezTo>
                <a:cubicBezTo>
                  <a:pt x="825" y="360"/>
                  <a:pt x="824" y="358"/>
                  <a:pt x="825" y="357"/>
                </a:cubicBezTo>
                <a:cubicBezTo>
                  <a:pt x="824" y="357"/>
                  <a:pt x="825" y="358"/>
                  <a:pt x="824" y="358"/>
                </a:cubicBezTo>
                <a:cubicBezTo>
                  <a:pt x="824" y="359"/>
                  <a:pt x="824" y="359"/>
                  <a:pt x="824" y="359"/>
                </a:cubicBezTo>
                <a:cubicBezTo>
                  <a:pt x="824" y="360"/>
                  <a:pt x="824" y="360"/>
                  <a:pt x="824" y="359"/>
                </a:cubicBezTo>
                <a:cubicBezTo>
                  <a:pt x="824" y="360"/>
                  <a:pt x="823" y="360"/>
                  <a:pt x="824" y="360"/>
                </a:cubicBezTo>
                <a:cubicBezTo>
                  <a:pt x="823" y="361"/>
                  <a:pt x="823" y="359"/>
                  <a:pt x="823" y="359"/>
                </a:cubicBezTo>
                <a:cubicBezTo>
                  <a:pt x="823" y="360"/>
                  <a:pt x="822" y="360"/>
                  <a:pt x="822" y="361"/>
                </a:cubicBezTo>
                <a:cubicBezTo>
                  <a:pt x="822" y="361"/>
                  <a:pt x="823" y="361"/>
                  <a:pt x="823" y="361"/>
                </a:cubicBezTo>
                <a:cubicBezTo>
                  <a:pt x="823" y="361"/>
                  <a:pt x="823" y="361"/>
                  <a:pt x="823" y="360"/>
                </a:cubicBezTo>
                <a:cubicBezTo>
                  <a:pt x="823" y="360"/>
                  <a:pt x="824" y="361"/>
                  <a:pt x="823" y="361"/>
                </a:cubicBezTo>
                <a:cubicBezTo>
                  <a:pt x="823" y="361"/>
                  <a:pt x="823" y="360"/>
                  <a:pt x="823" y="361"/>
                </a:cubicBezTo>
                <a:cubicBezTo>
                  <a:pt x="823" y="361"/>
                  <a:pt x="823" y="361"/>
                  <a:pt x="823" y="362"/>
                </a:cubicBezTo>
                <a:cubicBezTo>
                  <a:pt x="823" y="362"/>
                  <a:pt x="822" y="363"/>
                  <a:pt x="823" y="363"/>
                </a:cubicBezTo>
                <a:cubicBezTo>
                  <a:pt x="823" y="363"/>
                  <a:pt x="823" y="362"/>
                  <a:pt x="823" y="362"/>
                </a:cubicBezTo>
                <a:cubicBezTo>
                  <a:pt x="824" y="363"/>
                  <a:pt x="823" y="363"/>
                  <a:pt x="824" y="363"/>
                </a:cubicBezTo>
                <a:cubicBezTo>
                  <a:pt x="823" y="363"/>
                  <a:pt x="822" y="365"/>
                  <a:pt x="823" y="366"/>
                </a:cubicBezTo>
                <a:cubicBezTo>
                  <a:pt x="822" y="366"/>
                  <a:pt x="822" y="366"/>
                  <a:pt x="822" y="366"/>
                </a:cubicBezTo>
                <a:cubicBezTo>
                  <a:pt x="822" y="367"/>
                  <a:pt x="822" y="367"/>
                  <a:pt x="822" y="367"/>
                </a:cubicBezTo>
                <a:cubicBezTo>
                  <a:pt x="822" y="367"/>
                  <a:pt x="822" y="368"/>
                  <a:pt x="822" y="368"/>
                </a:cubicBezTo>
                <a:cubicBezTo>
                  <a:pt x="822" y="368"/>
                  <a:pt x="822" y="369"/>
                  <a:pt x="822" y="369"/>
                </a:cubicBezTo>
                <a:cubicBezTo>
                  <a:pt x="822" y="368"/>
                  <a:pt x="821" y="367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5"/>
                  <a:pt x="821" y="365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1" y="366"/>
                  <a:pt x="821" y="367"/>
                  <a:pt x="821" y="367"/>
                </a:cubicBezTo>
                <a:cubicBezTo>
                  <a:pt x="820" y="367"/>
                  <a:pt x="820" y="367"/>
                  <a:pt x="820" y="367"/>
                </a:cubicBezTo>
                <a:cubicBezTo>
                  <a:pt x="820" y="368"/>
                  <a:pt x="819" y="368"/>
                  <a:pt x="819" y="368"/>
                </a:cubicBezTo>
                <a:cubicBezTo>
                  <a:pt x="819" y="369"/>
                  <a:pt x="820" y="369"/>
                  <a:pt x="820" y="369"/>
                </a:cubicBezTo>
                <a:cubicBezTo>
                  <a:pt x="820" y="369"/>
                  <a:pt x="820" y="368"/>
                  <a:pt x="820" y="369"/>
                </a:cubicBezTo>
                <a:cubicBezTo>
                  <a:pt x="820" y="369"/>
                  <a:pt x="820" y="370"/>
                  <a:pt x="820" y="370"/>
                </a:cubicBezTo>
                <a:cubicBezTo>
                  <a:pt x="820" y="369"/>
                  <a:pt x="820" y="369"/>
                  <a:pt x="821" y="369"/>
                </a:cubicBezTo>
                <a:cubicBezTo>
                  <a:pt x="821" y="371"/>
                  <a:pt x="820" y="371"/>
                  <a:pt x="821" y="372"/>
                </a:cubicBezTo>
                <a:cubicBezTo>
                  <a:pt x="821" y="372"/>
                  <a:pt x="820" y="371"/>
                  <a:pt x="820" y="371"/>
                </a:cubicBezTo>
                <a:cubicBezTo>
                  <a:pt x="820" y="372"/>
                  <a:pt x="820" y="373"/>
                  <a:pt x="820" y="374"/>
                </a:cubicBezTo>
                <a:cubicBezTo>
                  <a:pt x="819" y="374"/>
                  <a:pt x="820" y="375"/>
                  <a:pt x="820" y="376"/>
                </a:cubicBezTo>
                <a:cubicBezTo>
                  <a:pt x="820" y="376"/>
                  <a:pt x="819" y="376"/>
                  <a:pt x="819" y="377"/>
                </a:cubicBezTo>
                <a:cubicBezTo>
                  <a:pt x="819" y="377"/>
                  <a:pt x="819" y="377"/>
                  <a:pt x="819" y="377"/>
                </a:cubicBezTo>
                <a:cubicBezTo>
                  <a:pt x="819" y="378"/>
                  <a:pt x="818" y="379"/>
                  <a:pt x="818" y="380"/>
                </a:cubicBezTo>
                <a:cubicBezTo>
                  <a:pt x="818" y="379"/>
                  <a:pt x="818" y="379"/>
                  <a:pt x="818" y="379"/>
                </a:cubicBezTo>
                <a:cubicBezTo>
                  <a:pt x="817" y="379"/>
                  <a:pt x="818" y="380"/>
                  <a:pt x="818" y="380"/>
                </a:cubicBezTo>
                <a:cubicBezTo>
                  <a:pt x="818" y="380"/>
                  <a:pt x="818" y="380"/>
                  <a:pt x="817" y="380"/>
                </a:cubicBezTo>
                <a:cubicBezTo>
                  <a:pt x="818" y="381"/>
                  <a:pt x="817" y="380"/>
                  <a:pt x="817" y="380"/>
                </a:cubicBezTo>
                <a:cubicBezTo>
                  <a:pt x="817" y="381"/>
                  <a:pt x="817" y="381"/>
                  <a:pt x="818" y="381"/>
                </a:cubicBezTo>
                <a:cubicBezTo>
                  <a:pt x="817" y="382"/>
                  <a:pt x="817" y="384"/>
                  <a:pt x="817" y="384"/>
                </a:cubicBezTo>
                <a:cubicBezTo>
                  <a:pt x="817" y="384"/>
                  <a:pt x="817" y="383"/>
                  <a:pt x="817" y="383"/>
                </a:cubicBezTo>
                <a:cubicBezTo>
                  <a:pt x="817" y="385"/>
                  <a:pt x="817" y="385"/>
                  <a:pt x="816" y="384"/>
                </a:cubicBezTo>
                <a:cubicBezTo>
                  <a:pt x="816" y="386"/>
                  <a:pt x="816" y="388"/>
                  <a:pt x="815" y="387"/>
                </a:cubicBezTo>
                <a:cubicBezTo>
                  <a:pt x="815" y="388"/>
                  <a:pt x="815" y="388"/>
                  <a:pt x="815" y="389"/>
                </a:cubicBezTo>
                <a:cubicBezTo>
                  <a:pt x="815" y="389"/>
                  <a:pt x="815" y="389"/>
                  <a:pt x="815" y="390"/>
                </a:cubicBezTo>
                <a:cubicBezTo>
                  <a:pt x="815" y="390"/>
                  <a:pt x="815" y="390"/>
                  <a:pt x="815" y="391"/>
                </a:cubicBezTo>
                <a:cubicBezTo>
                  <a:pt x="814" y="390"/>
                  <a:pt x="815" y="389"/>
                  <a:pt x="815" y="389"/>
                </a:cubicBezTo>
                <a:cubicBezTo>
                  <a:pt x="814" y="389"/>
                  <a:pt x="814" y="387"/>
                  <a:pt x="814" y="387"/>
                </a:cubicBezTo>
                <a:cubicBezTo>
                  <a:pt x="814" y="387"/>
                  <a:pt x="814" y="387"/>
                  <a:pt x="814" y="389"/>
                </a:cubicBezTo>
                <a:cubicBezTo>
                  <a:pt x="814" y="389"/>
                  <a:pt x="813" y="389"/>
                  <a:pt x="813" y="391"/>
                </a:cubicBezTo>
                <a:cubicBezTo>
                  <a:pt x="813" y="391"/>
                  <a:pt x="813" y="390"/>
                  <a:pt x="813" y="391"/>
                </a:cubicBezTo>
                <a:cubicBezTo>
                  <a:pt x="813" y="391"/>
                  <a:pt x="813" y="391"/>
                  <a:pt x="813" y="391"/>
                </a:cubicBezTo>
                <a:cubicBezTo>
                  <a:pt x="812" y="391"/>
                  <a:pt x="812" y="395"/>
                  <a:pt x="811" y="395"/>
                </a:cubicBezTo>
                <a:cubicBezTo>
                  <a:pt x="812" y="396"/>
                  <a:pt x="812" y="395"/>
                  <a:pt x="812" y="396"/>
                </a:cubicBezTo>
                <a:cubicBezTo>
                  <a:pt x="812" y="395"/>
                  <a:pt x="813" y="396"/>
                  <a:pt x="812" y="395"/>
                </a:cubicBezTo>
                <a:cubicBezTo>
                  <a:pt x="812" y="395"/>
                  <a:pt x="812" y="395"/>
                  <a:pt x="812" y="395"/>
                </a:cubicBezTo>
                <a:cubicBezTo>
                  <a:pt x="812" y="393"/>
                  <a:pt x="813" y="393"/>
                  <a:pt x="813" y="392"/>
                </a:cubicBezTo>
                <a:cubicBezTo>
                  <a:pt x="813" y="393"/>
                  <a:pt x="813" y="393"/>
                  <a:pt x="813" y="393"/>
                </a:cubicBezTo>
                <a:cubicBezTo>
                  <a:pt x="814" y="394"/>
                  <a:pt x="813" y="394"/>
                  <a:pt x="813" y="394"/>
                </a:cubicBezTo>
                <a:cubicBezTo>
                  <a:pt x="813" y="395"/>
                  <a:pt x="813" y="397"/>
                  <a:pt x="813" y="397"/>
                </a:cubicBezTo>
                <a:cubicBezTo>
                  <a:pt x="813" y="397"/>
                  <a:pt x="812" y="396"/>
                  <a:pt x="812" y="396"/>
                </a:cubicBezTo>
                <a:cubicBezTo>
                  <a:pt x="812" y="396"/>
                  <a:pt x="812" y="397"/>
                  <a:pt x="812" y="398"/>
                </a:cubicBezTo>
                <a:cubicBezTo>
                  <a:pt x="812" y="398"/>
                  <a:pt x="812" y="398"/>
                  <a:pt x="812" y="398"/>
                </a:cubicBezTo>
                <a:cubicBezTo>
                  <a:pt x="812" y="399"/>
                  <a:pt x="812" y="401"/>
                  <a:pt x="811" y="402"/>
                </a:cubicBezTo>
                <a:cubicBezTo>
                  <a:pt x="811" y="402"/>
                  <a:pt x="811" y="401"/>
                  <a:pt x="811" y="401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1" y="402"/>
                </a:cubicBezTo>
                <a:cubicBezTo>
                  <a:pt x="811" y="402"/>
                  <a:pt x="811" y="402"/>
                  <a:pt x="810" y="401"/>
                </a:cubicBezTo>
                <a:cubicBezTo>
                  <a:pt x="810" y="402"/>
                  <a:pt x="810" y="401"/>
                  <a:pt x="810" y="401"/>
                </a:cubicBezTo>
                <a:cubicBezTo>
                  <a:pt x="810" y="402"/>
                  <a:pt x="810" y="402"/>
                  <a:pt x="810" y="402"/>
                </a:cubicBezTo>
                <a:cubicBezTo>
                  <a:pt x="810" y="402"/>
                  <a:pt x="810" y="402"/>
                  <a:pt x="809" y="401"/>
                </a:cubicBezTo>
                <a:cubicBezTo>
                  <a:pt x="810" y="401"/>
                  <a:pt x="810" y="401"/>
                  <a:pt x="809" y="401"/>
                </a:cubicBezTo>
                <a:cubicBezTo>
                  <a:pt x="809" y="401"/>
                  <a:pt x="809" y="400"/>
                  <a:pt x="809" y="401"/>
                </a:cubicBezTo>
                <a:cubicBezTo>
                  <a:pt x="809" y="401"/>
                  <a:pt x="809" y="402"/>
                  <a:pt x="809" y="402"/>
                </a:cubicBezTo>
                <a:cubicBezTo>
                  <a:pt x="808" y="400"/>
                  <a:pt x="808" y="401"/>
                  <a:pt x="807" y="400"/>
                </a:cubicBezTo>
                <a:cubicBezTo>
                  <a:pt x="807" y="400"/>
                  <a:pt x="807" y="400"/>
                  <a:pt x="807" y="399"/>
                </a:cubicBezTo>
                <a:cubicBezTo>
                  <a:pt x="806" y="397"/>
                  <a:pt x="804" y="397"/>
                  <a:pt x="802" y="394"/>
                </a:cubicBezTo>
                <a:cubicBezTo>
                  <a:pt x="802" y="394"/>
                  <a:pt x="802" y="395"/>
                  <a:pt x="802" y="395"/>
                </a:cubicBezTo>
                <a:cubicBezTo>
                  <a:pt x="801" y="394"/>
                  <a:pt x="802" y="395"/>
                  <a:pt x="801" y="394"/>
                </a:cubicBezTo>
                <a:cubicBezTo>
                  <a:pt x="801" y="393"/>
                  <a:pt x="802" y="394"/>
                  <a:pt x="801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0" y="393"/>
                  <a:pt x="800" y="392"/>
                  <a:pt x="799" y="392"/>
                </a:cubicBezTo>
                <a:cubicBezTo>
                  <a:pt x="799" y="393"/>
                  <a:pt x="800" y="393"/>
                  <a:pt x="799" y="393"/>
                </a:cubicBezTo>
                <a:cubicBezTo>
                  <a:pt x="799" y="393"/>
                  <a:pt x="799" y="393"/>
                  <a:pt x="799" y="393"/>
                </a:cubicBezTo>
                <a:cubicBezTo>
                  <a:pt x="798" y="392"/>
                  <a:pt x="798" y="392"/>
                  <a:pt x="797" y="391"/>
                </a:cubicBezTo>
                <a:cubicBezTo>
                  <a:pt x="797" y="391"/>
                  <a:pt x="798" y="392"/>
                  <a:pt x="798" y="392"/>
                </a:cubicBezTo>
                <a:cubicBezTo>
                  <a:pt x="798" y="391"/>
                  <a:pt x="798" y="391"/>
                  <a:pt x="798" y="391"/>
                </a:cubicBezTo>
                <a:cubicBezTo>
                  <a:pt x="797" y="391"/>
                  <a:pt x="796" y="390"/>
                  <a:pt x="796" y="389"/>
                </a:cubicBezTo>
                <a:cubicBezTo>
                  <a:pt x="796" y="390"/>
                  <a:pt x="797" y="391"/>
                  <a:pt x="797" y="391"/>
                </a:cubicBezTo>
                <a:cubicBezTo>
                  <a:pt x="797" y="391"/>
                  <a:pt x="797" y="391"/>
                  <a:pt x="797" y="392"/>
                </a:cubicBezTo>
                <a:cubicBezTo>
                  <a:pt x="796" y="390"/>
                  <a:pt x="797" y="391"/>
                  <a:pt x="796" y="391"/>
                </a:cubicBezTo>
                <a:cubicBezTo>
                  <a:pt x="796" y="390"/>
                  <a:pt x="795" y="389"/>
                  <a:pt x="795" y="389"/>
                </a:cubicBezTo>
                <a:cubicBezTo>
                  <a:pt x="795" y="390"/>
                  <a:pt x="795" y="390"/>
                  <a:pt x="795" y="390"/>
                </a:cubicBezTo>
                <a:cubicBezTo>
                  <a:pt x="795" y="390"/>
                  <a:pt x="795" y="390"/>
                  <a:pt x="794" y="389"/>
                </a:cubicBezTo>
                <a:cubicBezTo>
                  <a:pt x="794" y="389"/>
                  <a:pt x="794" y="389"/>
                  <a:pt x="793" y="388"/>
                </a:cubicBezTo>
                <a:cubicBezTo>
                  <a:pt x="793" y="388"/>
                  <a:pt x="792" y="387"/>
                  <a:pt x="791" y="387"/>
                </a:cubicBezTo>
                <a:cubicBezTo>
                  <a:pt x="790" y="386"/>
                  <a:pt x="791" y="387"/>
                  <a:pt x="790" y="387"/>
                </a:cubicBezTo>
                <a:cubicBezTo>
                  <a:pt x="790" y="386"/>
                  <a:pt x="790" y="386"/>
                  <a:pt x="790" y="385"/>
                </a:cubicBezTo>
                <a:cubicBezTo>
                  <a:pt x="789" y="386"/>
                  <a:pt x="788" y="384"/>
                  <a:pt x="787" y="385"/>
                </a:cubicBezTo>
                <a:cubicBezTo>
                  <a:pt x="787" y="384"/>
                  <a:pt x="786" y="385"/>
                  <a:pt x="786" y="384"/>
                </a:cubicBezTo>
                <a:cubicBezTo>
                  <a:pt x="787" y="383"/>
                  <a:pt x="784" y="382"/>
                  <a:pt x="783" y="382"/>
                </a:cubicBezTo>
                <a:cubicBezTo>
                  <a:pt x="783" y="381"/>
                  <a:pt x="784" y="382"/>
                  <a:pt x="784" y="382"/>
                </a:cubicBezTo>
                <a:cubicBezTo>
                  <a:pt x="784" y="381"/>
                  <a:pt x="784" y="381"/>
                  <a:pt x="783" y="380"/>
                </a:cubicBezTo>
                <a:cubicBezTo>
                  <a:pt x="783" y="381"/>
                  <a:pt x="783" y="381"/>
                  <a:pt x="783" y="380"/>
                </a:cubicBezTo>
                <a:cubicBezTo>
                  <a:pt x="783" y="381"/>
                  <a:pt x="783" y="381"/>
                  <a:pt x="782" y="381"/>
                </a:cubicBezTo>
                <a:cubicBezTo>
                  <a:pt x="782" y="380"/>
                  <a:pt x="783" y="381"/>
                  <a:pt x="783" y="380"/>
                </a:cubicBezTo>
                <a:cubicBezTo>
                  <a:pt x="782" y="379"/>
                  <a:pt x="782" y="379"/>
                  <a:pt x="782" y="378"/>
                </a:cubicBezTo>
                <a:cubicBezTo>
                  <a:pt x="782" y="379"/>
                  <a:pt x="782" y="379"/>
                  <a:pt x="781" y="379"/>
                </a:cubicBezTo>
                <a:cubicBezTo>
                  <a:pt x="781" y="379"/>
                  <a:pt x="780" y="378"/>
                  <a:pt x="780" y="377"/>
                </a:cubicBezTo>
                <a:cubicBezTo>
                  <a:pt x="780" y="378"/>
                  <a:pt x="781" y="379"/>
                  <a:pt x="781" y="380"/>
                </a:cubicBezTo>
                <a:cubicBezTo>
                  <a:pt x="780" y="379"/>
                  <a:pt x="780" y="377"/>
                  <a:pt x="779" y="378"/>
                </a:cubicBezTo>
                <a:cubicBezTo>
                  <a:pt x="780" y="379"/>
                  <a:pt x="779" y="379"/>
                  <a:pt x="780" y="381"/>
                </a:cubicBezTo>
                <a:cubicBezTo>
                  <a:pt x="780" y="380"/>
                  <a:pt x="779" y="380"/>
                  <a:pt x="779" y="379"/>
                </a:cubicBezTo>
                <a:cubicBezTo>
                  <a:pt x="779" y="379"/>
                  <a:pt x="779" y="379"/>
                  <a:pt x="779" y="379"/>
                </a:cubicBezTo>
                <a:cubicBezTo>
                  <a:pt x="779" y="378"/>
                  <a:pt x="779" y="378"/>
                  <a:pt x="778" y="377"/>
                </a:cubicBezTo>
                <a:cubicBezTo>
                  <a:pt x="778" y="377"/>
                  <a:pt x="779" y="377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8" y="376"/>
                  <a:pt x="778" y="376"/>
                  <a:pt x="778" y="376"/>
                </a:cubicBezTo>
                <a:cubicBezTo>
                  <a:pt x="777" y="376"/>
                  <a:pt x="777" y="375"/>
                  <a:pt x="776" y="376"/>
                </a:cubicBezTo>
                <a:cubicBezTo>
                  <a:pt x="776" y="375"/>
                  <a:pt x="775" y="374"/>
                  <a:pt x="775" y="375"/>
                </a:cubicBezTo>
                <a:cubicBezTo>
                  <a:pt x="775" y="374"/>
                  <a:pt x="775" y="374"/>
                  <a:pt x="775" y="374"/>
                </a:cubicBezTo>
                <a:cubicBezTo>
                  <a:pt x="774" y="375"/>
                  <a:pt x="774" y="374"/>
                  <a:pt x="774" y="374"/>
                </a:cubicBezTo>
                <a:cubicBezTo>
                  <a:pt x="773" y="373"/>
                  <a:pt x="774" y="373"/>
                  <a:pt x="773" y="373"/>
                </a:cubicBezTo>
                <a:cubicBezTo>
                  <a:pt x="773" y="373"/>
                  <a:pt x="772" y="373"/>
                  <a:pt x="772" y="372"/>
                </a:cubicBezTo>
                <a:cubicBezTo>
                  <a:pt x="772" y="372"/>
                  <a:pt x="773" y="373"/>
                  <a:pt x="773" y="372"/>
                </a:cubicBezTo>
                <a:cubicBezTo>
                  <a:pt x="772" y="372"/>
                  <a:pt x="772" y="371"/>
                  <a:pt x="772" y="371"/>
                </a:cubicBezTo>
                <a:cubicBezTo>
                  <a:pt x="771" y="371"/>
                  <a:pt x="771" y="371"/>
                  <a:pt x="770" y="371"/>
                </a:cubicBezTo>
                <a:cubicBezTo>
                  <a:pt x="770" y="370"/>
                  <a:pt x="768" y="371"/>
                  <a:pt x="767" y="369"/>
                </a:cubicBezTo>
                <a:cubicBezTo>
                  <a:pt x="767" y="369"/>
                  <a:pt x="767" y="369"/>
                  <a:pt x="767" y="369"/>
                </a:cubicBezTo>
                <a:cubicBezTo>
                  <a:pt x="766" y="368"/>
                  <a:pt x="767" y="368"/>
                  <a:pt x="766" y="367"/>
                </a:cubicBezTo>
                <a:cubicBezTo>
                  <a:pt x="766" y="367"/>
                  <a:pt x="766" y="368"/>
                  <a:pt x="766" y="368"/>
                </a:cubicBezTo>
                <a:cubicBezTo>
                  <a:pt x="765" y="368"/>
                  <a:pt x="765" y="367"/>
                  <a:pt x="764" y="367"/>
                </a:cubicBezTo>
                <a:cubicBezTo>
                  <a:pt x="764" y="366"/>
                  <a:pt x="764" y="367"/>
                  <a:pt x="764" y="367"/>
                </a:cubicBezTo>
                <a:cubicBezTo>
                  <a:pt x="764" y="366"/>
                  <a:pt x="763" y="365"/>
                  <a:pt x="762" y="366"/>
                </a:cubicBezTo>
                <a:cubicBezTo>
                  <a:pt x="762" y="365"/>
                  <a:pt x="762" y="365"/>
                  <a:pt x="761" y="365"/>
                </a:cubicBezTo>
                <a:cubicBezTo>
                  <a:pt x="761" y="364"/>
                  <a:pt x="761" y="364"/>
                  <a:pt x="761" y="364"/>
                </a:cubicBezTo>
                <a:cubicBezTo>
                  <a:pt x="760" y="364"/>
                  <a:pt x="761" y="363"/>
                  <a:pt x="760" y="364"/>
                </a:cubicBezTo>
                <a:cubicBezTo>
                  <a:pt x="760" y="364"/>
                  <a:pt x="760" y="364"/>
                  <a:pt x="760" y="364"/>
                </a:cubicBezTo>
                <a:cubicBezTo>
                  <a:pt x="760" y="364"/>
                  <a:pt x="760" y="364"/>
                  <a:pt x="760" y="363"/>
                </a:cubicBezTo>
                <a:cubicBezTo>
                  <a:pt x="760" y="363"/>
                  <a:pt x="760" y="363"/>
                  <a:pt x="760" y="363"/>
                </a:cubicBezTo>
                <a:cubicBezTo>
                  <a:pt x="760" y="363"/>
                  <a:pt x="760" y="363"/>
                  <a:pt x="759" y="363"/>
                </a:cubicBezTo>
                <a:cubicBezTo>
                  <a:pt x="759" y="363"/>
                  <a:pt x="760" y="363"/>
                  <a:pt x="760" y="363"/>
                </a:cubicBezTo>
                <a:cubicBezTo>
                  <a:pt x="759" y="363"/>
                  <a:pt x="759" y="363"/>
                  <a:pt x="759" y="364"/>
                </a:cubicBezTo>
                <a:cubicBezTo>
                  <a:pt x="759" y="363"/>
                  <a:pt x="759" y="364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3"/>
                  <a:pt x="759" y="363"/>
                  <a:pt x="759" y="363"/>
                </a:cubicBezTo>
                <a:cubicBezTo>
                  <a:pt x="759" y="362"/>
                  <a:pt x="759" y="362"/>
                  <a:pt x="758" y="362"/>
                </a:cubicBezTo>
                <a:cubicBezTo>
                  <a:pt x="758" y="363"/>
                  <a:pt x="759" y="362"/>
                  <a:pt x="759" y="363"/>
                </a:cubicBezTo>
                <a:cubicBezTo>
                  <a:pt x="758" y="363"/>
                  <a:pt x="758" y="362"/>
                  <a:pt x="757" y="363"/>
                </a:cubicBezTo>
                <a:cubicBezTo>
                  <a:pt x="758" y="363"/>
                  <a:pt x="757" y="363"/>
                  <a:pt x="758" y="362"/>
                </a:cubicBezTo>
                <a:cubicBezTo>
                  <a:pt x="758" y="362"/>
                  <a:pt x="758" y="362"/>
                  <a:pt x="758" y="362"/>
                </a:cubicBezTo>
                <a:cubicBezTo>
                  <a:pt x="758" y="362"/>
                  <a:pt x="758" y="361"/>
                  <a:pt x="757" y="361"/>
                </a:cubicBezTo>
                <a:cubicBezTo>
                  <a:pt x="758" y="361"/>
                  <a:pt x="758" y="362"/>
                  <a:pt x="757" y="362"/>
                </a:cubicBezTo>
                <a:cubicBezTo>
                  <a:pt x="757" y="362"/>
                  <a:pt x="757" y="362"/>
                  <a:pt x="756" y="362"/>
                </a:cubicBezTo>
                <a:cubicBezTo>
                  <a:pt x="756" y="361"/>
                  <a:pt x="755" y="362"/>
                  <a:pt x="755" y="361"/>
                </a:cubicBezTo>
                <a:cubicBezTo>
                  <a:pt x="755" y="361"/>
                  <a:pt x="755" y="361"/>
                  <a:pt x="754" y="361"/>
                </a:cubicBezTo>
                <a:cubicBezTo>
                  <a:pt x="755" y="360"/>
                  <a:pt x="754" y="361"/>
                  <a:pt x="754" y="360"/>
                </a:cubicBezTo>
                <a:cubicBezTo>
                  <a:pt x="754" y="360"/>
                  <a:pt x="754" y="360"/>
                  <a:pt x="755" y="360"/>
                </a:cubicBezTo>
                <a:cubicBezTo>
                  <a:pt x="754" y="359"/>
                  <a:pt x="755" y="360"/>
                  <a:pt x="755" y="360"/>
                </a:cubicBezTo>
                <a:cubicBezTo>
                  <a:pt x="755" y="359"/>
                  <a:pt x="755" y="359"/>
                  <a:pt x="755" y="359"/>
                </a:cubicBezTo>
                <a:cubicBezTo>
                  <a:pt x="754" y="360"/>
                  <a:pt x="754" y="359"/>
                  <a:pt x="753" y="360"/>
                </a:cubicBezTo>
                <a:cubicBezTo>
                  <a:pt x="753" y="359"/>
                  <a:pt x="753" y="359"/>
                  <a:pt x="754" y="359"/>
                </a:cubicBezTo>
                <a:cubicBezTo>
                  <a:pt x="754" y="359"/>
                  <a:pt x="754" y="359"/>
                  <a:pt x="754" y="359"/>
                </a:cubicBezTo>
                <a:cubicBezTo>
                  <a:pt x="754" y="359"/>
                  <a:pt x="753" y="359"/>
                  <a:pt x="753" y="358"/>
                </a:cubicBezTo>
                <a:cubicBezTo>
                  <a:pt x="753" y="358"/>
                  <a:pt x="752" y="358"/>
                  <a:pt x="752" y="357"/>
                </a:cubicBezTo>
                <a:cubicBezTo>
                  <a:pt x="752" y="357"/>
                  <a:pt x="751" y="358"/>
                  <a:pt x="751" y="357"/>
                </a:cubicBezTo>
                <a:cubicBezTo>
                  <a:pt x="751" y="357"/>
                  <a:pt x="751" y="357"/>
                  <a:pt x="752" y="357"/>
                </a:cubicBezTo>
                <a:cubicBezTo>
                  <a:pt x="751" y="357"/>
                  <a:pt x="750" y="356"/>
                  <a:pt x="750" y="356"/>
                </a:cubicBezTo>
                <a:cubicBezTo>
                  <a:pt x="749" y="357"/>
                  <a:pt x="750" y="356"/>
                  <a:pt x="750" y="356"/>
                </a:cubicBezTo>
                <a:cubicBezTo>
                  <a:pt x="749" y="357"/>
                  <a:pt x="749" y="357"/>
                  <a:pt x="749" y="357"/>
                </a:cubicBezTo>
                <a:cubicBezTo>
                  <a:pt x="749" y="356"/>
                  <a:pt x="749" y="356"/>
                  <a:pt x="749" y="356"/>
                </a:cubicBezTo>
                <a:cubicBezTo>
                  <a:pt x="748" y="356"/>
                  <a:pt x="748" y="356"/>
                  <a:pt x="747" y="356"/>
                </a:cubicBezTo>
                <a:cubicBezTo>
                  <a:pt x="747" y="355"/>
                  <a:pt x="748" y="355"/>
                  <a:pt x="747" y="355"/>
                </a:cubicBezTo>
                <a:cubicBezTo>
                  <a:pt x="747" y="355"/>
                  <a:pt x="748" y="356"/>
                  <a:pt x="747" y="356"/>
                </a:cubicBezTo>
                <a:cubicBezTo>
                  <a:pt x="747" y="356"/>
                  <a:pt x="747" y="354"/>
                  <a:pt x="746" y="354"/>
                </a:cubicBezTo>
                <a:cubicBezTo>
                  <a:pt x="746" y="355"/>
                  <a:pt x="746" y="355"/>
                  <a:pt x="746" y="355"/>
                </a:cubicBezTo>
                <a:cubicBezTo>
                  <a:pt x="746" y="354"/>
                  <a:pt x="746" y="354"/>
                  <a:pt x="746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5" y="354"/>
                  <a:pt x="745" y="354"/>
                  <a:pt x="745" y="354"/>
                </a:cubicBezTo>
                <a:cubicBezTo>
                  <a:pt x="744" y="354"/>
                  <a:pt x="745" y="354"/>
                  <a:pt x="745" y="354"/>
                </a:cubicBezTo>
                <a:cubicBezTo>
                  <a:pt x="744" y="354"/>
                  <a:pt x="744" y="354"/>
                  <a:pt x="744" y="353"/>
                </a:cubicBezTo>
                <a:cubicBezTo>
                  <a:pt x="743" y="353"/>
                  <a:pt x="743" y="354"/>
                  <a:pt x="743" y="354"/>
                </a:cubicBezTo>
                <a:cubicBezTo>
                  <a:pt x="743" y="353"/>
                  <a:pt x="743" y="353"/>
                  <a:pt x="742" y="353"/>
                </a:cubicBezTo>
                <a:cubicBezTo>
                  <a:pt x="743" y="353"/>
                  <a:pt x="743" y="353"/>
                  <a:pt x="743" y="353"/>
                </a:cubicBezTo>
                <a:cubicBezTo>
                  <a:pt x="742" y="352"/>
                  <a:pt x="741" y="352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1"/>
                </a:cubicBezTo>
                <a:cubicBezTo>
                  <a:pt x="739" y="351"/>
                  <a:pt x="739" y="351"/>
                  <a:pt x="739" y="350"/>
                </a:cubicBezTo>
                <a:cubicBezTo>
                  <a:pt x="739" y="350"/>
                  <a:pt x="739" y="350"/>
                  <a:pt x="738" y="350"/>
                </a:cubicBezTo>
                <a:cubicBezTo>
                  <a:pt x="738" y="350"/>
                  <a:pt x="738" y="350"/>
                  <a:pt x="738" y="349"/>
                </a:cubicBezTo>
                <a:cubicBezTo>
                  <a:pt x="737" y="350"/>
                  <a:pt x="737" y="349"/>
                  <a:pt x="737" y="349"/>
                </a:cubicBezTo>
                <a:cubicBezTo>
                  <a:pt x="737" y="349"/>
                  <a:pt x="737" y="349"/>
                  <a:pt x="737" y="349"/>
                </a:cubicBezTo>
                <a:cubicBezTo>
                  <a:pt x="737" y="349"/>
                  <a:pt x="737" y="349"/>
                  <a:pt x="737" y="350"/>
                </a:cubicBezTo>
                <a:cubicBezTo>
                  <a:pt x="737" y="350"/>
                  <a:pt x="736" y="350"/>
                  <a:pt x="736" y="350"/>
                </a:cubicBezTo>
                <a:cubicBezTo>
                  <a:pt x="736" y="349"/>
                  <a:pt x="736" y="350"/>
                  <a:pt x="736" y="349"/>
                </a:cubicBezTo>
                <a:cubicBezTo>
                  <a:pt x="735" y="349"/>
                  <a:pt x="733" y="349"/>
                  <a:pt x="732" y="348"/>
                </a:cubicBezTo>
                <a:cubicBezTo>
                  <a:pt x="732" y="349"/>
                  <a:pt x="732" y="348"/>
                  <a:pt x="732" y="348"/>
                </a:cubicBezTo>
                <a:cubicBezTo>
                  <a:pt x="732" y="347"/>
                  <a:pt x="733" y="348"/>
                  <a:pt x="733" y="348"/>
                </a:cubicBezTo>
                <a:cubicBezTo>
                  <a:pt x="732" y="347"/>
                  <a:pt x="732" y="347"/>
                  <a:pt x="731" y="347"/>
                </a:cubicBezTo>
                <a:cubicBezTo>
                  <a:pt x="731" y="346"/>
                  <a:pt x="731" y="346"/>
                  <a:pt x="731" y="347"/>
                </a:cubicBezTo>
                <a:cubicBezTo>
                  <a:pt x="731" y="346"/>
                  <a:pt x="732" y="347"/>
                  <a:pt x="732" y="346"/>
                </a:cubicBezTo>
                <a:cubicBezTo>
                  <a:pt x="732" y="346"/>
                  <a:pt x="731" y="346"/>
                  <a:pt x="730" y="346"/>
                </a:cubicBezTo>
                <a:cubicBezTo>
                  <a:pt x="730" y="346"/>
                  <a:pt x="730" y="346"/>
                  <a:pt x="730" y="346"/>
                </a:cubicBezTo>
                <a:cubicBezTo>
                  <a:pt x="729" y="346"/>
                  <a:pt x="728" y="345"/>
                  <a:pt x="726" y="346"/>
                </a:cubicBezTo>
                <a:cubicBezTo>
                  <a:pt x="726" y="346"/>
                  <a:pt x="727" y="345"/>
                  <a:pt x="727" y="345"/>
                </a:cubicBezTo>
                <a:cubicBezTo>
                  <a:pt x="727" y="345"/>
                  <a:pt x="727" y="346"/>
                  <a:pt x="727" y="346"/>
                </a:cubicBezTo>
                <a:cubicBezTo>
                  <a:pt x="727" y="346"/>
                  <a:pt x="727" y="346"/>
                  <a:pt x="727" y="345"/>
                </a:cubicBezTo>
                <a:cubicBezTo>
                  <a:pt x="727" y="345"/>
                  <a:pt x="727" y="345"/>
                  <a:pt x="727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5"/>
                  <a:pt x="726" y="345"/>
                </a:cubicBezTo>
                <a:cubicBezTo>
                  <a:pt x="726" y="345"/>
                  <a:pt x="726" y="346"/>
                  <a:pt x="726" y="346"/>
                </a:cubicBezTo>
                <a:cubicBezTo>
                  <a:pt x="726" y="346"/>
                  <a:pt x="727" y="346"/>
                  <a:pt x="726" y="346"/>
                </a:cubicBezTo>
                <a:cubicBezTo>
                  <a:pt x="726" y="346"/>
                  <a:pt x="726" y="346"/>
                  <a:pt x="726" y="346"/>
                </a:cubicBezTo>
                <a:cubicBezTo>
                  <a:pt x="725" y="345"/>
                  <a:pt x="725" y="346"/>
                  <a:pt x="724" y="346"/>
                </a:cubicBezTo>
                <a:cubicBezTo>
                  <a:pt x="725" y="345"/>
                  <a:pt x="726" y="345"/>
                  <a:pt x="726" y="344"/>
                </a:cubicBezTo>
                <a:cubicBezTo>
                  <a:pt x="725" y="344"/>
                  <a:pt x="724" y="344"/>
                  <a:pt x="724" y="344"/>
                </a:cubicBezTo>
                <a:cubicBezTo>
                  <a:pt x="724" y="343"/>
                  <a:pt x="724" y="344"/>
                  <a:pt x="723" y="343"/>
                </a:cubicBezTo>
                <a:cubicBezTo>
                  <a:pt x="723" y="344"/>
                  <a:pt x="722" y="344"/>
                  <a:pt x="722" y="343"/>
                </a:cubicBezTo>
                <a:cubicBezTo>
                  <a:pt x="722" y="343"/>
                  <a:pt x="723" y="343"/>
                  <a:pt x="723" y="343"/>
                </a:cubicBezTo>
                <a:cubicBezTo>
                  <a:pt x="723" y="343"/>
                  <a:pt x="722" y="343"/>
                  <a:pt x="722" y="343"/>
                </a:cubicBezTo>
                <a:cubicBezTo>
                  <a:pt x="722" y="343"/>
                  <a:pt x="722" y="343"/>
                  <a:pt x="722" y="343"/>
                </a:cubicBezTo>
                <a:cubicBezTo>
                  <a:pt x="721" y="343"/>
                  <a:pt x="721" y="343"/>
                  <a:pt x="721" y="343"/>
                </a:cubicBezTo>
                <a:cubicBezTo>
                  <a:pt x="721" y="342"/>
                  <a:pt x="719" y="344"/>
                  <a:pt x="719" y="342"/>
                </a:cubicBezTo>
                <a:cubicBezTo>
                  <a:pt x="719" y="342"/>
                  <a:pt x="719" y="342"/>
                  <a:pt x="718" y="342"/>
                </a:cubicBezTo>
                <a:cubicBezTo>
                  <a:pt x="719" y="342"/>
                  <a:pt x="719" y="341"/>
                  <a:pt x="720" y="341"/>
                </a:cubicBezTo>
                <a:cubicBezTo>
                  <a:pt x="719" y="340"/>
                  <a:pt x="718" y="340"/>
                  <a:pt x="717" y="341"/>
                </a:cubicBezTo>
                <a:cubicBezTo>
                  <a:pt x="716" y="340"/>
                  <a:pt x="715" y="340"/>
                  <a:pt x="714" y="340"/>
                </a:cubicBezTo>
                <a:cubicBezTo>
                  <a:pt x="714" y="342"/>
                  <a:pt x="717" y="340"/>
                  <a:pt x="717" y="341"/>
                </a:cubicBezTo>
                <a:cubicBezTo>
                  <a:pt x="717" y="341"/>
                  <a:pt x="717" y="341"/>
                  <a:pt x="717" y="341"/>
                </a:cubicBezTo>
                <a:cubicBezTo>
                  <a:pt x="717" y="341"/>
                  <a:pt x="717" y="341"/>
                  <a:pt x="717" y="342"/>
                </a:cubicBezTo>
                <a:cubicBezTo>
                  <a:pt x="718" y="342"/>
                  <a:pt x="719" y="341"/>
                  <a:pt x="719" y="341"/>
                </a:cubicBezTo>
                <a:cubicBezTo>
                  <a:pt x="719" y="342"/>
                  <a:pt x="717" y="342"/>
                  <a:pt x="716" y="342"/>
                </a:cubicBezTo>
                <a:cubicBezTo>
                  <a:pt x="717" y="342"/>
                  <a:pt x="717" y="342"/>
                  <a:pt x="717" y="342"/>
                </a:cubicBezTo>
                <a:cubicBezTo>
                  <a:pt x="716" y="342"/>
                  <a:pt x="716" y="342"/>
                  <a:pt x="715" y="342"/>
                </a:cubicBezTo>
                <a:cubicBezTo>
                  <a:pt x="715" y="342"/>
                  <a:pt x="714" y="342"/>
                  <a:pt x="714" y="341"/>
                </a:cubicBezTo>
                <a:cubicBezTo>
                  <a:pt x="713" y="342"/>
                  <a:pt x="713" y="341"/>
                  <a:pt x="712" y="342"/>
                </a:cubicBezTo>
                <a:cubicBezTo>
                  <a:pt x="712" y="341"/>
                  <a:pt x="713" y="342"/>
                  <a:pt x="713" y="341"/>
                </a:cubicBezTo>
                <a:cubicBezTo>
                  <a:pt x="712" y="341"/>
                  <a:pt x="712" y="341"/>
                  <a:pt x="713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41"/>
                  <a:pt x="711" y="341"/>
                  <a:pt x="711" y="341"/>
                </a:cubicBezTo>
                <a:cubicBezTo>
                  <a:pt x="711" y="341"/>
                  <a:pt x="710" y="341"/>
                  <a:pt x="710" y="341"/>
                </a:cubicBezTo>
                <a:cubicBezTo>
                  <a:pt x="710" y="341"/>
                  <a:pt x="710" y="341"/>
                  <a:pt x="710" y="341"/>
                </a:cubicBezTo>
                <a:cubicBezTo>
                  <a:pt x="710" y="341"/>
                  <a:pt x="710" y="340"/>
                  <a:pt x="710" y="340"/>
                </a:cubicBezTo>
                <a:cubicBezTo>
                  <a:pt x="708" y="341"/>
                  <a:pt x="708" y="341"/>
                  <a:pt x="708" y="341"/>
                </a:cubicBezTo>
                <a:cubicBezTo>
                  <a:pt x="709" y="340"/>
                  <a:pt x="707" y="341"/>
                  <a:pt x="707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40"/>
                  <a:pt x="708" y="340"/>
                  <a:pt x="709" y="340"/>
                </a:cubicBezTo>
                <a:cubicBezTo>
                  <a:pt x="709" y="340"/>
                  <a:pt x="709" y="340"/>
                  <a:pt x="709" y="340"/>
                </a:cubicBezTo>
                <a:cubicBezTo>
                  <a:pt x="708" y="340"/>
                  <a:pt x="708" y="340"/>
                  <a:pt x="708" y="340"/>
                </a:cubicBezTo>
                <a:cubicBezTo>
                  <a:pt x="708" y="339"/>
                  <a:pt x="708" y="340"/>
                  <a:pt x="707" y="339"/>
                </a:cubicBezTo>
                <a:cubicBezTo>
                  <a:pt x="708" y="339"/>
                  <a:pt x="709" y="340"/>
                  <a:pt x="710" y="338"/>
                </a:cubicBezTo>
                <a:cubicBezTo>
                  <a:pt x="709" y="338"/>
                  <a:pt x="707" y="339"/>
                  <a:pt x="708" y="337"/>
                </a:cubicBezTo>
                <a:cubicBezTo>
                  <a:pt x="708" y="337"/>
                  <a:pt x="708" y="337"/>
                  <a:pt x="707" y="337"/>
                </a:cubicBezTo>
                <a:cubicBezTo>
                  <a:pt x="707" y="338"/>
                  <a:pt x="707" y="338"/>
                  <a:pt x="707" y="338"/>
                </a:cubicBezTo>
                <a:cubicBezTo>
                  <a:pt x="706" y="337"/>
                  <a:pt x="705" y="337"/>
                  <a:pt x="704" y="336"/>
                </a:cubicBezTo>
                <a:cubicBezTo>
                  <a:pt x="704" y="336"/>
                  <a:pt x="704" y="337"/>
                  <a:pt x="704" y="337"/>
                </a:cubicBezTo>
                <a:cubicBezTo>
                  <a:pt x="704" y="336"/>
                  <a:pt x="703" y="337"/>
                  <a:pt x="703" y="336"/>
                </a:cubicBezTo>
                <a:cubicBezTo>
                  <a:pt x="704" y="336"/>
                  <a:pt x="704" y="336"/>
                  <a:pt x="704" y="336"/>
                </a:cubicBezTo>
                <a:cubicBezTo>
                  <a:pt x="703" y="336"/>
                  <a:pt x="703" y="335"/>
                  <a:pt x="703" y="335"/>
                </a:cubicBezTo>
                <a:cubicBezTo>
                  <a:pt x="702" y="335"/>
                  <a:pt x="703" y="335"/>
                  <a:pt x="703" y="334"/>
                </a:cubicBezTo>
                <a:cubicBezTo>
                  <a:pt x="703" y="335"/>
                  <a:pt x="702" y="335"/>
                  <a:pt x="702" y="335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4"/>
                  <a:pt x="702" y="334"/>
                </a:cubicBezTo>
                <a:cubicBezTo>
                  <a:pt x="702" y="334"/>
                  <a:pt x="702" y="333"/>
                  <a:pt x="702" y="333"/>
                </a:cubicBezTo>
                <a:cubicBezTo>
                  <a:pt x="702" y="333"/>
                  <a:pt x="701" y="333"/>
                  <a:pt x="701" y="333"/>
                </a:cubicBezTo>
                <a:cubicBezTo>
                  <a:pt x="701" y="332"/>
                  <a:pt x="701" y="332"/>
                  <a:pt x="701" y="332"/>
                </a:cubicBezTo>
                <a:cubicBezTo>
                  <a:pt x="701" y="332"/>
                  <a:pt x="701" y="332"/>
                  <a:pt x="702" y="332"/>
                </a:cubicBezTo>
                <a:cubicBezTo>
                  <a:pt x="701" y="333"/>
                  <a:pt x="702" y="333"/>
                  <a:pt x="702" y="333"/>
                </a:cubicBezTo>
                <a:cubicBezTo>
                  <a:pt x="702" y="332"/>
                  <a:pt x="701" y="332"/>
                  <a:pt x="701" y="332"/>
                </a:cubicBezTo>
                <a:cubicBezTo>
                  <a:pt x="701" y="332"/>
                  <a:pt x="700" y="332"/>
                  <a:pt x="701" y="331"/>
                </a:cubicBezTo>
                <a:cubicBezTo>
                  <a:pt x="700" y="332"/>
                  <a:pt x="700" y="332"/>
                  <a:pt x="700" y="331"/>
                </a:cubicBezTo>
                <a:cubicBezTo>
                  <a:pt x="701" y="331"/>
                  <a:pt x="701" y="331"/>
                  <a:pt x="701" y="330"/>
                </a:cubicBezTo>
                <a:cubicBezTo>
                  <a:pt x="701" y="330"/>
                  <a:pt x="701" y="331"/>
                  <a:pt x="702" y="331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01" y="330"/>
                  <a:pt x="701" y="330"/>
                  <a:pt x="700" y="330"/>
                </a:cubicBezTo>
                <a:cubicBezTo>
                  <a:pt x="700" y="330"/>
                  <a:pt x="700" y="331"/>
                  <a:pt x="699" y="330"/>
                </a:cubicBezTo>
                <a:cubicBezTo>
                  <a:pt x="700" y="330"/>
                  <a:pt x="700" y="330"/>
                  <a:pt x="700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700" y="329"/>
                  <a:pt x="700" y="330"/>
                  <a:pt x="699" y="330"/>
                </a:cubicBezTo>
                <a:cubicBezTo>
                  <a:pt x="700" y="330"/>
                  <a:pt x="700" y="329"/>
                  <a:pt x="700" y="329"/>
                </a:cubicBezTo>
                <a:cubicBezTo>
                  <a:pt x="699" y="329"/>
                  <a:pt x="699" y="330"/>
                  <a:pt x="699" y="330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699" y="329"/>
                  <a:pt x="698" y="330"/>
                  <a:pt x="698" y="330"/>
                </a:cubicBezTo>
                <a:cubicBezTo>
                  <a:pt x="698" y="329"/>
                  <a:pt x="698" y="329"/>
                  <a:pt x="698" y="329"/>
                </a:cubicBezTo>
                <a:cubicBezTo>
                  <a:pt x="698" y="329"/>
                  <a:pt x="699" y="328"/>
                  <a:pt x="698" y="329"/>
                </a:cubicBezTo>
                <a:cubicBezTo>
                  <a:pt x="698" y="329"/>
                  <a:pt x="697" y="329"/>
                  <a:pt x="697" y="329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6" y="329"/>
                  <a:pt x="696" y="330"/>
                </a:cubicBezTo>
                <a:cubicBezTo>
                  <a:pt x="696" y="329"/>
                  <a:pt x="695" y="329"/>
                  <a:pt x="695" y="329"/>
                </a:cubicBezTo>
                <a:cubicBezTo>
                  <a:pt x="696" y="329"/>
                  <a:pt x="697" y="329"/>
                  <a:pt x="697" y="329"/>
                </a:cubicBezTo>
                <a:cubicBezTo>
                  <a:pt x="697" y="329"/>
                  <a:pt x="697" y="329"/>
                  <a:pt x="697" y="328"/>
                </a:cubicBezTo>
                <a:cubicBezTo>
                  <a:pt x="696" y="328"/>
                  <a:pt x="695" y="328"/>
                  <a:pt x="693" y="328"/>
                </a:cubicBezTo>
                <a:cubicBezTo>
                  <a:pt x="693" y="328"/>
                  <a:pt x="693" y="328"/>
                  <a:pt x="693" y="327"/>
                </a:cubicBezTo>
                <a:cubicBezTo>
                  <a:pt x="694" y="327"/>
                  <a:pt x="695" y="327"/>
                  <a:pt x="696" y="326"/>
                </a:cubicBezTo>
                <a:cubicBezTo>
                  <a:pt x="696" y="326"/>
                  <a:pt x="696" y="326"/>
                  <a:pt x="696" y="326"/>
                </a:cubicBezTo>
                <a:cubicBezTo>
                  <a:pt x="694" y="326"/>
                  <a:pt x="693" y="327"/>
                  <a:pt x="693" y="326"/>
                </a:cubicBezTo>
                <a:cubicBezTo>
                  <a:pt x="692" y="326"/>
                  <a:pt x="691" y="326"/>
                  <a:pt x="691" y="325"/>
                </a:cubicBezTo>
                <a:cubicBezTo>
                  <a:pt x="690" y="325"/>
                  <a:pt x="690" y="325"/>
                  <a:pt x="690" y="325"/>
                </a:cubicBezTo>
                <a:cubicBezTo>
                  <a:pt x="690" y="325"/>
                  <a:pt x="691" y="325"/>
                  <a:pt x="691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4"/>
                  <a:pt x="690" y="324"/>
                  <a:pt x="690" y="324"/>
                </a:cubicBezTo>
                <a:cubicBezTo>
                  <a:pt x="690" y="325"/>
                  <a:pt x="689" y="324"/>
                  <a:pt x="689" y="324"/>
                </a:cubicBezTo>
                <a:cubicBezTo>
                  <a:pt x="689" y="323"/>
                  <a:pt x="688" y="323"/>
                  <a:pt x="688" y="322"/>
                </a:cubicBezTo>
                <a:cubicBezTo>
                  <a:pt x="688" y="321"/>
                  <a:pt x="688" y="321"/>
                  <a:pt x="688" y="320"/>
                </a:cubicBezTo>
                <a:cubicBezTo>
                  <a:pt x="689" y="319"/>
                  <a:pt x="690" y="319"/>
                  <a:pt x="692" y="319"/>
                </a:cubicBezTo>
                <a:cubicBezTo>
                  <a:pt x="692" y="319"/>
                  <a:pt x="692" y="319"/>
                  <a:pt x="691" y="319"/>
                </a:cubicBezTo>
                <a:cubicBezTo>
                  <a:pt x="692" y="320"/>
                  <a:pt x="692" y="319"/>
                  <a:pt x="693" y="320"/>
                </a:cubicBezTo>
                <a:cubicBezTo>
                  <a:pt x="694" y="318"/>
                  <a:pt x="695" y="320"/>
                  <a:pt x="696" y="320"/>
                </a:cubicBezTo>
                <a:cubicBezTo>
                  <a:pt x="697" y="321"/>
                  <a:pt x="698" y="321"/>
                  <a:pt x="699" y="321"/>
                </a:cubicBezTo>
                <a:cubicBezTo>
                  <a:pt x="699" y="320"/>
                  <a:pt x="698" y="321"/>
                  <a:pt x="699" y="320"/>
                </a:cubicBezTo>
                <a:cubicBezTo>
                  <a:pt x="699" y="320"/>
                  <a:pt x="700" y="321"/>
                  <a:pt x="700" y="320"/>
                </a:cubicBezTo>
                <a:cubicBezTo>
                  <a:pt x="701" y="321"/>
                  <a:pt x="702" y="321"/>
                  <a:pt x="702" y="321"/>
                </a:cubicBezTo>
                <a:cubicBezTo>
                  <a:pt x="703" y="321"/>
                  <a:pt x="702" y="321"/>
                  <a:pt x="702" y="321"/>
                </a:cubicBezTo>
                <a:cubicBezTo>
                  <a:pt x="703" y="321"/>
                  <a:pt x="703" y="321"/>
                  <a:pt x="703" y="321"/>
                </a:cubicBezTo>
                <a:cubicBezTo>
                  <a:pt x="703" y="322"/>
                  <a:pt x="703" y="321"/>
                  <a:pt x="703" y="321"/>
                </a:cubicBezTo>
                <a:cubicBezTo>
                  <a:pt x="703" y="322"/>
                  <a:pt x="704" y="322"/>
                  <a:pt x="704" y="321"/>
                </a:cubicBezTo>
                <a:cubicBezTo>
                  <a:pt x="705" y="322"/>
                  <a:pt x="706" y="322"/>
                  <a:pt x="707" y="323"/>
                </a:cubicBezTo>
                <a:cubicBezTo>
                  <a:pt x="707" y="322"/>
                  <a:pt x="708" y="322"/>
                  <a:pt x="709" y="322"/>
                </a:cubicBezTo>
                <a:cubicBezTo>
                  <a:pt x="709" y="322"/>
                  <a:pt x="709" y="321"/>
                  <a:pt x="710" y="321"/>
                </a:cubicBezTo>
                <a:cubicBezTo>
                  <a:pt x="709" y="321"/>
                  <a:pt x="709" y="321"/>
                  <a:pt x="709" y="321"/>
                </a:cubicBezTo>
                <a:cubicBezTo>
                  <a:pt x="709" y="321"/>
                  <a:pt x="709" y="321"/>
                  <a:pt x="708" y="322"/>
                </a:cubicBezTo>
                <a:cubicBezTo>
                  <a:pt x="708" y="321"/>
                  <a:pt x="708" y="321"/>
                  <a:pt x="707" y="321"/>
                </a:cubicBezTo>
                <a:cubicBezTo>
                  <a:pt x="707" y="321"/>
                  <a:pt x="707" y="321"/>
                  <a:pt x="707" y="320"/>
                </a:cubicBezTo>
                <a:cubicBezTo>
                  <a:pt x="707" y="321"/>
                  <a:pt x="707" y="320"/>
                  <a:pt x="706" y="320"/>
                </a:cubicBezTo>
                <a:cubicBezTo>
                  <a:pt x="706" y="320"/>
                  <a:pt x="706" y="321"/>
                  <a:pt x="706" y="321"/>
                </a:cubicBezTo>
                <a:cubicBezTo>
                  <a:pt x="706" y="320"/>
                  <a:pt x="706" y="320"/>
                  <a:pt x="706" y="320"/>
                </a:cubicBezTo>
                <a:cubicBezTo>
                  <a:pt x="706" y="320"/>
                  <a:pt x="707" y="320"/>
                  <a:pt x="708" y="319"/>
                </a:cubicBezTo>
                <a:cubicBezTo>
                  <a:pt x="707" y="319"/>
                  <a:pt x="706" y="320"/>
                  <a:pt x="706" y="319"/>
                </a:cubicBezTo>
                <a:cubicBezTo>
                  <a:pt x="706" y="319"/>
                  <a:pt x="706" y="319"/>
                  <a:pt x="706" y="318"/>
                </a:cubicBezTo>
                <a:cubicBezTo>
                  <a:pt x="706" y="318"/>
                  <a:pt x="705" y="318"/>
                  <a:pt x="705" y="318"/>
                </a:cubicBezTo>
                <a:cubicBezTo>
                  <a:pt x="705" y="318"/>
                  <a:pt x="706" y="317"/>
                  <a:pt x="706" y="317"/>
                </a:cubicBezTo>
                <a:cubicBezTo>
                  <a:pt x="706" y="317"/>
                  <a:pt x="705" y="317"/>
                  <a:pt x="705" y="316"/>
                </a:cubicBezTo>
                <a:cubicBezTo>
                  <a:pt x="705" y="316"/>
                  <a:pt x="705" y="317"/>
                  <a:pt x="705" y="317"/>
                </a:cubicBezTo>
                <a:cubicBezTo>
                  <a:pt x="704" y="316"/>
                  <a:pt x="704" y="316"/>
                  <a:pt x="704" y="315"/>
                </a:cubicBezTo>
                <a:cubicBezTo>
                  <a:pt x="704" y="315"/>
                  <a:pt x="703" y="315"/>
                  <a:pt x="703" y="314"/>
                </a:cubicBezTo>
                <a:cubicBezTo>
                  <a:pt x="705" y="314"/>
                  <a:pt x="707" y="315"/>
                  <a:pt x="709" y="315"/>
                </a:cubicBezTo>
                <a:cubicBezTo>
                  <a:pt x="709" y="316"/>
                  <a:pt x="710" y="316"/>
                  <a:pt x="711" y="315"/>
                </a:cubicBezTo>
                <a:cubicBezTo>
                  <a:pt x="711" y="316"/>
                  <a:pt x="712" y="316"/>
                  <a:pt x="713" y="316"/>
                </a:cubicBezTo>
                <a:cubicBezTo>
                  <a:pt x="712" y="316"/>
                  <a:pt x="712" y="316"/>
                  <a:pt x="711" y="316"/>
                </a:cubicBezTo>
                <a:cubicBezTo>
                  <a:pt x="712" y="316"/>
                  <a:pt x="714" y="315"/>
                  <a:pt x="714" y="316"/>
                </a:cubicBezTo>
                <a:cubicBezTo>
                  <a:pt x="714" y="315"/>
                  <a:pt x="715" y="316"/>
                  <a:pt x="715" y="316"/>
                </a:cubicBezTo>
                <a:cubicBezTo>
                  <a:pt x="715" y="316"/>
                  <a:pt x="714" y="316"/>
                  <a:pt x="714" y="316"/>
                </a:cubicBezTo>
                <a:cubicBezTo>
                  <a:pt x="714" y="316"/>
                  <a:pt x="715" y="316"/>
                  <a:pt x="716" y="316"/>
                </a:cubicBezTo>
                <a:cubicBezTo>
                  <a:pt x="716" y="316"/>
                  <a:pt x="716" y="316"/>
                  <a:pt x="716" y="316"/>
                </a:cubicBezTo>
                <a:cubicBezTo>
                  <a:pt x="716" y="316"/>
                  <a:pt x="717" y="316"/>
                  <a:pt x="716" y="317"/>
                </a:cubicBezTo>
                <a:cubicBezTo>
                  <a:pt x="717" y="317"/>
                  <a:pt x="717" y="317"/>
                  <a:pt x="717" y="317"/>
                </a:cubicBezTo>
                <a:cubicBezTo>
                  <a:pt x="717" y="316"/>
                  <a:pt x="717" y="316"/>
                  <a:pt x="718" y="316"/>
                </a:cubicBezTo>
                <a:cubicBezTo>
                  <a:pt x="718" y="316"/>
                  <a:pt x="717" y="316"/>
                  <a:pt x="717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6"/>
                  <a:pt x="716" y="316"/>
                  <a:pt x="716" y="316"/>
                </a:cubicBezTo>
                <a:cubicBezTo>
                  <a:pt x="717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ubicBezTo>
                  <a:pt x="717" y="315"/>
                  <a:pt x="718" y="315"/>
                  <a:pt x="718" y="314"/>
                </a:cubicBezTo>
                <a:cubicBezTo>
                  <a:pt x="717" y="315"/>
                  <a:pt x="715" y="316"/>
                  <a:pt x="716" y="314"/>
                </a:cubicBezTo>
                <a:cubicBezTo>
                  <a:pt x="715" y="314"/>
                  <a:pt x="715" y="314"/>
                  <a:pt x="715" y="314"/>
                </a:cubicBezTo>
                <a:cubicBezTo>
                  <a:pt x="715" y="315"/>
                  <a:pt x="715" y="315"/>
                  <a:pt x="715" y="315"/>
                </a:cubicBezTo>
                <a:cubicBezTo>
                  <a:pt x="715" y="315"/>
                  <a:pt x="715" y="314"/>
                  <a:pt x="714" y="314"/>
                </a:cubicBezTo>
                <a:cubicBezTo>
                  <a:pt x="712" y="314"/>
                  <a:pt x="709" y="313"/>
                  <a:pt x="707" y="312"/>
                </a:cubicBezTo>
                <a:cubicBezTo>
                  <a:pt x="708" y="312"/>
                  <a:pt x="709" y="312"/>
                  <a:pt x="709" y="312"/>
                </a:cubicBezTo>
                <a:cubicBezTo>
                  <a:pt x="709" y="312"/>
                  <a:pt x="708" y="311"/>
                  <a:pt x="708" y="311"/>
                </a:cubicBezTo>
                <a:cubicBezTo>
                  <a:pt x="708" y="311"/>
                  <a:pt x="708" y="310"/>
                  <a:pt x="708" y="310"/>
                </a:cubicBezTo>
                <a:cubicBezTo>
                  <a:pt x="707" y="311"/>
                  <a:pt x="707" y="310"/>
                  <a:pt x="706" y="310"/>
                </a:cubicBezTo>
                <a:cubicBezTo>
                  <a:pt x="706" y="310"/>
                  <a:pt x="706" y="310"/>
                  <a:pt x="706" y="310"/>
                </a:cubicBezTo>
                <a:cubicBezTo>
                  <a:pt x="706" y="309"/>
                  <a:pt x="706" y="310"/>
                  <a:pt x="707" y="310"/>
                </a:cubicBezTo>
                <a:cubicBezTo>
                  <a:pt x="707" y="309"/>
                  <a:pt x="707" y="309"/>
                  <a:pt x="707" y="309"/>
                </a:cubicBezTo>
                <a:cubicBezTo>
                  <a:pt x="708" y="308"/>
                  <a:pt x="709" y="308"/>
                  <a:pt x="711" y="308"/>
                </a:cubicBezTo>
                <a:cubicBezTo>
                  <a:pt x="711" y="308"/>
                  <a:pt x="713" y="308"/>
                  <a:pt x="714" y="308"/>
                </a:cubicBezTo>
                <a:cubicBezTo>
                  <a:pt x="716" y="307"/>
                  <a:pt x="717" y="308"/>
                  <a:pt x="718" y="308"/>
                </a:cubicBezTo>
                <a:cubicBezTo>
                  <a:pt x="720" y="308"/>
                  <a:pt x="721" y="309"/>
                  <a:pt x="722" y="309"/>
                </a:cubicBezTo>
                <a:cubicBezTo>
                  <a:pt x="722" y="309"/>
                  <a:pt x="722" y="309"/>
                  <a:pt x="722" y="309"/>
                </a:cubicBezTo>
                <a:cubicBezTo>
                  <a:pt x="722" y="309"/>
                  <a:pt x="723" y="310"/>
                  <a:pt x="723" y="309"/>
                </a:cubicBezTo>
                <a:cubicBezTo>
                  <a:pt x="723" y="310"/>
                  <a:pt x="723" y="310"/>
                  <a:pt x="723" y="310"/>
                </a:cubicBezTo>
                <a:cubicBezTo>
                  <a:pt x="725" y="310"/>
                  <a:pt x="726" y="310"/>
                  <a:pt x="728" y="309"/>
                </a:cubicBezTo>
                <a:cubicBezTo>
                  <a:pt x="728" y="310"/>
                  <a:pt x="729" y="310"/>
                  <a:pt x="730" y="309"/>
                </a:cubicBezTo>
                <a:cubicBezTo>
                  <a:pt x="730" y="311"/>
                  <a:pt x="732" y="312"/>
                  <a:pt x="733" y="312"/>
                </a:cubicBezTo>
                <a:cubicBezTo>
                  <a:pt x="733" y="311"/>
                  <a:pt x="732" y="312"/>
                  <a:pt x="732" y="311"/>
                </a:cubicBezTo>
                <a:cubicBezTo>
                  <a:pt x="733" y="311"/>
                  <a:pt x="733" y="311"/>
                  <a:pt x="734" y="311"/>
                </a:cubicBezTo>
                <a:cubicBezTo>
                  <a:pt x="734" y="311"/>
                  <a:pt x="734" y="311"/>
                  <a:pt x="734" y="311"/>
                </a:cubicBezTo>
                <a:cubicBezTo>
                  <a:pt x="734" y="311"/>
                  <a:pt x="734" y="312"/>
                  <a:pt x="735" y="312"/>
                </a:cubicBezTo>
                <a:cubicBezTo>
                  <a:pt x="735" y="311"/>
                  <a:pt x="735" y="311"/>
                  <a:pt x="736" y="311"/>
                </a:cubicBezTo>
                <a:cubicBezTo>
                  <a:pt x="736" y="313"/>
                  <a:pt x="738" y="314"/>
                  <a:pt x="740" y="314"/>
                </a:cubicBezTo>
                <a:cubicBezTo>
                  <a:pt x="740" y="315"/>
                  <a:pt x="741" y="314"/>
                  <a:pt x="741" y="314"/>
                </a:cubicBezTo>
                <a:cubicBezTo>
                  <a:pt x="742" y="313"/>
                  <a:pt x="743" y="314"/>
                  <a:pt x="744" y="313"/>
                </a:cubicBezTo>
                <a:cubicBezTo>
                  <a:pt x="744" y="315"/>
                  <a:pt x="748" y="315"/>
                  <a:pt x="749" y="316"/>
                </a:cubicBezTo>
                <a:cubicBezTo>
                  <a:pt x="750" y="316"/>
                  <a:pt x="751" y="316"/>
                  <a:pt x="752" y="316"/>
                </a:cubicBezTo>
                <a:cubicBezTo>
                  <a:pt x="754" y="316"/>
                  <a:pt x="755" y="317"/>
                  <a:pt x="756" y="318"/>
                </a:cubicBezTo>
                <a:cubicBezTo>
                  <a:pt x="757" y="317"/>
                  <a:pt x="758" y="318"/>
                  <a:pt x="759" y="318"/>
                </a:cubicBezTo>
                <a:cubicBezTo>
                  <a:pt x="759" y="318"/>
                  <a:pt x="759" y="318"/>
                  <a:pt x="759" y="318"/>
                </a:cubicBezTo>
                <a:cubicBezTo>
                  <a:pt x="759" y="318"/>
                  <a:pt x="760" y="318"/>
                  <a:pt x="761" y="318"/>
                </a:cubicBezTo>
                <a:cubicBezTo>
                  <a:pt x="761" y="318"/>
                  <a:pt x="760" y="318"/>
                  <a:pt x="760" y="319"/>
                </a:cubicBezTo>
                <a:cubicBezTo>
                  <a:pt x="762" y="318"/>
                  <a:pt x="763" y="319"/>
                  <a:pt x="764" y="320"/>
                </a:cubicBezTo>
                <a:cubicBezTo>
                  <a:pt x="763" y="320"/>
                  <a:pt x="762" y="320"/>
                  <a:pt x="762" y="319"/>
                </a:cubicBezTo>
                <a:cubicBezTo>
                  <a:pt x="762" y="319"/>
                  <a:pt x="761" y="319"/>
                  <a:pt x="760" y="319"/>
                </a:cubicBezTo>
                <a:cubicBezTo>
                  <a:pt x="760" y="320"/>
                  <a:pt x="761" y="320"/>
                  <a:pt x="761" y="320"/>
                </a:cubicBezTo>
                <a:cubicBezTo>
                  <a:pt x="760" y="320"/>
                  <a:pt x="760" y="319"/>
                  <a:pt x="759" y="320"/>
                </a:cubicBezTo>
                <a:cubicBezTo>
                  <a:pt x="760" y="320"/>
                  <a:pt x="761" y="321"/>
                  <a:pt x="761" y="320"/>
                </a:cubicBezTo>
                <a:cubicBezTo>
                  <a:pt x="762" y="322"/>
                  <a:pt x="764" y="321"/>
                  <a:pt x="765" y="322"/>
                </a:cubicBezTo>
                <a:cubicBezTo>
                  <a:pt x="766" y="322"/>
                  <a:pt x="766" y="323"/>
                  <a:pt x="766" y="322"/>
                </a:cubicBezTo>
                <a:cubicBezTo>
                  <a:pt x="766" y="322"/>
                  <a:pt x="766" y="322"/>
                  <a:pt x="766" y="322"/>
                </a:cubicBezTo>
                <a:cubicBezTo>
                  <a:pt x="766" y="322"/>
                  <a:pt x="766" y="322"/>
                  <a:pt x="766" y="323"/>
                </a:cubicBezTo>
                <a:cubicBezTo>
                  <a:pt x="767" y="322"/>
                  <a:pt x="767" y="323"/>
                  <a:pt x="768" y="323"/>
                </a:cubicBezTo>
                <a:cubicBezTo>
                  <a:pt x="768" y="323"/>
                  <a:pt x="767" y="323"/>
                  <a:pt x="768" y="323"/>
                </a:cubicBezTo>
                <a:cubicBezTo>
                  <a:pt x="768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4"/>
                </a:cubicBezTo>
                <a:cubicBezTo>
                  <a:pt x="769" y="324"/>
                  <a:pt x="769" y="324"/>
                  <a:pt x="770" y="324"/>
                </a:cubicBezTo>
                <a:cubicBezTo>
                  <a:pt x="770" y="324"/>
                  <a:pt x="770" y="323"/>
                  <a:pt x="770" y="324"/>
                </a:cubicBezTo>
                <a:cubicBezTo>
                  <a:pt x="770" y="324"/>
                  <a:pt x="770" y="324"/>
                  <a:pt x="770" y="324"/>
                </a:cubicBezTo>
                <a:cubicBezTo>
                  <a:pt x="771" y="324"/>
                  <a:pt x="772" y="325"/>
                  <a:pt x="773" y="325"/>
                </a:cubicBezTo>
                <a:cubicBezTo>
                  <a:pt x="773" y="325"/>
                  <a:pt x="773" y="325"/>
                  <a:pt x="772" y="325"/>
                </a:cubicBezTo>
                <a:cubicBezTo>
                  <a:pt x="773" y="326"/>
                  <a:pt x="773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4" y="326"/>
                </a:cubicBezTo>
                <a:cubicBezTo>
                  <a:pt x="774" y="326"/>
                  <a:pt x="774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5" y="326"/>
                  <a:pt x="775" y="326"/>
                  <a:pt x="775" y="326"/>
                </a:cubicBezTo>
                <a:cubicBezTo>
                  <a:pt x="776" y="327"/>
                  <a:pt x="777" y="328"/>
                  <a:pt x="778" y="328"/>
                </a:cubicBezTo>
                <a:cubicBezTo>
                  <a:pt x="778" y="328"/>
                  <a:pt x="778" y="329"/>
                  <a:pt x="778" y="328"/>
                </a:cubicBezTo>
                <a:cubicBezTo>
                  <a:pt x="778" y="328"/>
                  <a:pt x="778" y="328"/>
                  <a:pt x="778" y="329"/>
                </a:cubicBezTo>
                <a:cubicBezTo>
                  <a:pt x="779" y="328"/>
                  <a:pt x="780" y="329"/>
                  <a:pt x="780" y="329"/>
                </a:cubicBezTo>
                <a:cubicBezTo>
                  <a:pt x="780" y="329"/>
                  <a:pt x="780" y="329"/>
                  <a:pt x="780" y="329"/>
                </a:cubicBezTo>
                <a:cubicBezTo>
                  <a:pt x="781" y="330"/>
                  <a:pt x="781" y="331"/>
                  <a:pt x="782" y="331"/>
                </a:cubicBezTo>
                <a:cubicBezTo>
                  <a:pt x="782" y="331"/>
                  <a:pt x="782" y="331"/>
                  <a:pt x="783" y="332"/>
                </a:cubicBezTo>
                <a:cubicBezTo>
                  <a:pt x="783" y="332"/>
                  <a:pt x="784" y="332"/>
                  <a:pt x="784" y="332"/>
                </a:cubicBezTo>
                <a:cubicBezTo>
                  <a:pt x="784" y="332"/>
                  <a:pt x="784" y="332"/>
                  <a:pt x="784" y="332"/>
                </a:cubicBezTo>
                <a:cubicBezTo>
                  <a:pt x="784" y="332"/>
                  <a:pt x="785" y="332"/>
                  <a:pt x="785" y="332"/>
                </a:cubicBezTo>
                <a:cubicBezTo>
                  <a:pt x="785" y="332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5" y="332"/>
                  <a:pt x="785" y="332"/>
                </a:cubicBezTo>
                <a:cubicBezTo>
                  <a:pt x="785" y="333"/>
                  <a:pt x="786" y="332"/>
                  <a:pt x="786" y="332"/>
                </a:cubicBezTo>
                <a:cubicBezTo>
                  <a:pt x="786" y="332"/>
                  <a:pt x="786" y="332"/>
                  <a:pt x="786" y="332"/>
                </a:cubicBezTo>
                <a:cubicBezTo>
                  <a:pt x="787" y="332"/>
                  <a:pt x="787" y="332"/>
                  <a:pt x="787" y="331"/>
                </a:cubicBezTo>
                <a:cubicBezTo>
                  <a:pt x="787" y="330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9"/>
                  <a:pt x="787" y="329"/>
                  <a:pt x="787" y="328"/>
                </a:cubicBezTo>
                <a:cubicBezTo>
                  <a:pt x="787" y="329"/>
                  <a:pt x="787" y="329"/>
                  <a:pt x="787" y="329"/>
                </a:cubicBezTo>
                <a:cubicBezTo>
                  <a:pt x="787" y="328"/>
                  <a:pt x="787" y="328"/>
                  <a:pt x="787" y="328"/>
                </a:cubicBezTo>
                <a:cubicBezTo>
                  <a:pt x="787" y="329"/>
                  <a:pt x="787" y="328"/>
                  <a:pt x="787" y="328"/>
                </a:cubicBezTo>
                <a:cubicBezTo>
                  <a:pt x="787" y="328"/>
                  <a:pt x="786" y="329"/>
                  <a:pt x="787" y="327"/>
                </a:cubicBezTo>
                <a:cubicBezTo>
                  <a:pt x="787" y="327"/>
                  <a:pt x="788" y="326"/>
                  <a:pt x="788" y="325"/>
                </a:cubicBezTo>
                <a:cubicBezTo>
                  <a:pt x="787" y="322"/>
                  <a:pt x="786" y="319"/>
                  <a:pt x="785" y="318"/>
                </a:cubicBezTo>
                <a:cubicBezTo>
                  <a:pt x="785" y="319"/>
                  <a:pt x="787" y="321"/>
                  <a:pt x="786" y="321"/>
                </a:cubicBezTo>
                <a:cubicBezTo>
                  <a:pt x="785" y="319"/>
                  <a:pt x="784" y="316"/>
                  <a:pt x="783" y="315"/>
                </a:cubicBezTo>
                <a:cubicBezTo>
                  <a:pt x="782" y="312"/>
                  <a:pt x="781" y="308"/>
                  <a:pt x="780" y="308"/>
                </a:cubicBezTo>
                <a:cubicBezTo>
                  <a:pt x="779" y="306"/>
                  <a:pt x="780" y="308"/>
                  <a:pt x="780" y="307"/>
                </a:cubicBezTo>
                <a:cubicBezTo>
                  <a:pt x="780" y="305"/>
                  <a:pt x="778" y="303"/>
                  <a:pt x="778" y="302"/>
                </a:cubicBezTo>
                <a:cubicBezTo>
                  <a:pt x="778" y="302"/>
                  <a:pt x="779" y="304"/>
                  <a:pt x="779" y="304"/>
                </a:cubicBezTo>
                <a:cubicBezTo>
                  <a:pt x="779" y="302"/>
                  <a:pt x="778" y="299"/>
                  <a:pt x="777" y="300"/>
                </a:cubicBezTo>
                <a:cubicBezTo>
                  <a:pt x="776" y="296"/>
                  <a:pt x="775" y="292"/>
                  <a:pt x="773" y="289"/>
                </a:cubicBezTo>
                <a:cubicBezTo>
                  <a:pt x="772" y="288"/>
                  <a:pt x="770" y="284"/>
                  <a:pt x="768" y="282"/>
                </a:cubicBezTo>
                <a:cubicBezTo>
                  <a:pt x="768" y="282"/>
                  <a:pt x="768" y="283"/>
                  <a:pt x="768" y="284"/>
                </a:cubicBezTo>
                <a:cubicBezTo>
                  <a:pt x="768" y="284"/>
                  <a:pt x="768" y="285"/>
                  <a:pt x="769" y="285"/>
                </a:cubicBezTo>
                <a:cubicBezTo>
                  <a:pt x="769" y="285"/>
                  <a:pt x="769" y="284"/>
                  <a:pt x="770" y="285"/>
                </a:cubicBezTo>
                <a:cubicBezTo>
                  <a:pt x="770" y="287"/>
                  <a:pt x="771" y="289"/>
                  <a:pt x="772" y="291"/>
                </a:cubicBezTo>
                <a:cubicBezTo>
                  <a:pt x="772" y="292"/>
                  <a:pt x="772" y="292"/>
                  <a:pt x="772" y="293"/>
                </a:cubicBezTo>
                <a:cubicBezTo>
                  <a:pt x="773" y="293"/>
                  <a:pt x="772" y="294"/>
                  <a:pt x="773" y="295"/>
                </a:cubicBezTo>
                <a:cubicBezTo>
                  <a:pt x="773" y="295"/>
                  <a:pt x="773" y="294"/>
                  <a:pt x="773" y="295"/>
                </a:cubicBezTo>
                <a:cubicBezTo>
                  <a:pt x="773" y="295"/>
                  <a:pt x="773" y="296"/>
                  <a:pt x="774" y="296"/>
                </a:cubicBezTo>
                <a:cubicBezTo>
                  <a:pt x="773" y="295"/>
                  <a:pt x="771" y="292"/>
                  <a:pt x="771" y="293"/>
                </a:cubicBezTo>
                <a:cubicBezTo>
                  <a:pt x="772" y="296"/>
                  <a:pt x="773" y="297"/>
                  <a:pt x="774" y="300"/>
                </a:cubicBezTo>
                <a:cubicBezTo>
                  <a:pt x="774" y="301"/>
                  <a:pt x="773" y="299"/>
                  <a:pt x="773" y="300"/>
                </a:cubicBezTo>
                <a:cubicBezTo>
                  <a:pt x="774" y="302"/>
                  <a:pt x="775" y="303"/>
                  <a:pt x="775" y="305"/>
                </a:cubicBezTo>
                <a:cubicBezTo>
                  <a:pt x="774" y="304"/>
                  <a:pt x="774" y="304"/>
                  <a:pt x="774" y="304"/>
                </a:cubicBezTo>
                <a:cubicBezTo>
                  <a:pt x="774" y="306"/>
                  <a:pt x="775" y="307"/>
                  <a:pt x="775" y="309"/>
                </a:cubicBezTo>
                <a:cubicBezTo>
                  <a:pt x="775" y="309"/>
                  <a:pt x="775" y="309"/>
                  <a:pt x="776" y="309"/>
                </a:cubicBezTo>
                <a:cubicBezTo>
                  <a:pt x="776" y="311"/>
                  <a:pt x="776" y="313"/>
                  <a:pt x="777" y="315"/>
                </a:cubicBezTo>
                <a:cubicBezTo>
                  <a:pt x="777" y="316"/>
                  <a:pt x="778" y="318"/>
                  <a:pt x="778" y="320"/>
                </a:cubicBezTo>
                <a:cubicBezTo>
                  <a:pt x="774" y="313"/>
                  <a:pt x="772" y="305"/>
                  <a:pt x="768" y="298"/>
                </a:cubicBezTo>
                <a:cubicBezTo>
                  <a:pt x="767" y="295"/>
                  <a:pt x="766" y="293"/>
                  <a:pt x="765" y="291"/>
                </a:cubicBezTo>
                <a:cubicBezTo>
                  <a:pt x="764" y="288"/>
                  <a:pt x="763" y="285"/>
                  <a:pt x="761" y="284"/>
                </a:cubicBezTo>
                <a:cubicBezTo>
                  <a:pt x="762" y="286"/>
                  <a:pt x="764" y="287"/>
                  <a:pt x="764" y="289"/>
                </a:cubicBezTo>
                <a:cubicBezTo>
                  <a:pt x="762" y="287"/>
                  <a:pt x="760" y="284"/>
                  <a:pt x="760" y="281"/>
                </a:cubicBezTo>
                <a:cubicBezTo>
                  <a:pt x="759" y="281"/>
                  <a:pt x="758" y="279"/>
                  <a:pt x="758" y="278"/>
                </a:cubicBezTo>
                <a:cubicBezTo>
                  <a:pt x="758" y="279"/>
                  <a:pt x="760" y="281"/>
                  <a:pt x="760" y="281"/>
                </a:cubicBezTo>
                <a:cubicBezTo>
                  <a:pt x="759" y="278"/>
                  <a:pt x="758" y="278"/>
                  <a:pt x="756" y="275"/>
                </a:cubicBezTo>
                <a:cubicBezTo>
                  <a:pt x="756" y="275"/>
                  <a:pt x="756" y="275"/>
                  <a:pt x="756" y="274"/>
                </a:cubicBezTo>
                <a:cubicBezTo>
                  <a:pt x="756" y="273"/>
                  <a:pt x="754" y="271"/>
                  <a:pt x="755" y="271"/>
                </a:cubicBezTo>
                <a:cubicBezTo>
                  <a:pt x="755" y="271"/>
                  <a:pt x="755" y="271"/>
                  <a:pt x="755" y="270"/>
                </a:cubicBezTo>
                <a:cubicBezTo>
                  <a:pt x="754" y="270"/>
                  <a:pt x="753" y="269"/>
                  <a:pt x="753" y="269"/>
                </a:cubicBezTo>
                <a:cubicBezTo>
                  <a:pt x="753" y="270"/>
                  <a:pt x="753" y="270"/>
                  <a:pt x="754" y="271"/>
                </a:cubicBezTo>
                <a:cubicBezTo>
                  <a:pt x="754" y="271"/>
                  <a:pt x="754" y="271"/>
                  <a:pt x="755" y="272"/>
                </a:cubicBezTo>
                <a:cubicBezTo>
                  <a:pt x="754" y="273"/>
                  <a:pt x="756" y="273"/>
                  <a:pt x="756" y="274"/>
                </a:cubicBezTo>
                <a:cubicBezTo>
                  <a:pt x="755" y="273"/>
                  <a:pt x="755" y="273"/>
                  <a:pt x="754" y="271"/>
                </a:cubicBezTo>
                <a:cubicBezTo>
                  <a:pt x="753" y="271"/>
                  <a:pt x="754" y="273"/>
                  <a:pt x="754" y="273"/>
                </a:cubicBezTo>
                <a:cubicBezTo>
                  <a:pt x="753" y="273"/>
                  <a:pt x="753" y="272"/>
                  <a:pt x="753" y="273"/>
                </a:cubicBezTo>
                <a:cubicBezTo>
                  <a:pt x="754" y="274"/>
                  <a:pt x="757" y="277"/>
                  <a:pt x="756" y="279"/>
                </a:cubicBezTo>
                <a:cubicBezTo>
                  <a:pt x="757" y="280"/>
                  <a:pt x="757" y="280"/>
                  <a:pt x="758" y="281"/>
                </a:cubicBezTo>
                <a:cubicBezTo>
                  <a:pt x="758" y="281"/>
                  <a:pt x="758" y="281"/>
                  <a:pt x="758" y="281"/>
                </a:cubicBezTo>
                <a:cubicBezTo>
                  <a:pt x="758" y="282"/>
                  <a:pt x="759" y="283"/>
                  <a:pt x="759" y="283"/>
                </a:cubicBezTo>
                <a:cubicBezTo>
                  <a:pt x="764" y="292"/>
                  <a:pt x="767" y="302"/>
                  <a:pt x="770" y="309"/>
                </a:cubicBezTo>
                <a:cubicBezTo>
                  <a:pt x="769" y="307"/>
                  <a:pt x="768" y="306"/>
                  <a:pt x="767" y="304"/>
                </a:cubicBezTo>
                <a:cubicBezTo>
                  <a:pt x="768" y="306"/>
                  <a:pt x="768" y="308"/>
                  <a:pt x="769" y="310"/>
                </a:cubicBezTo>
                <a:cubicBezTo>
                  <a:pt x="769" y="311"/>
                  <a:pt x="769" y="312"/>
                  <a:pt x="769" y="313"/>
                </a:cubicBezTo>
                <a:cubicBezTo>
                  <a:pt x="770" y="313"/>
                  <a:pt x="770" y="316"/>
                  <a:pt x="771" y="317"/>
                </a:cubicBezTo>
                <a:cubicBezTo>
                  <a:pt x="771" y="318"/>
                  <a:pt x="772" y="319"/>
                  <a:pt x="772" y="320"/>
                </a:cubicBezTo>
                <a:cubicBezTo>
                  <a:pt x="772" y="320"/>
                  <a:pt x="772" y="319"/>
                  <a:pt x="771" y="318"/>
                </a:cubicBezTo>
                <a:cubicBezTo>
                  <a:pt x="771" y="319"/>
                  <a:pt x="771" y="319"/>
                  <a:pt x="771" y="320"/>
                </a:cubicBezTo>
                <a:cubicBezTo>
                  <a:pt x="769" y="317"/>
                  <a:pt x="767" y="313"/>
                  <a:pt x="764" y="309"/>
                </a:cubicBezTo>
                <a:cubicBezTo>
                  <a:pt x="763" y="307"/>
                  <a:pt x="760" y="301"/>
                  <a:pt x="759" y="298"/>
                </a:cubicBezTo>
                <a:cubicBezTo>
                  <a:pt x="756" y="295"/>
                  <a:pt x="754" y="288"/>
                  <a:pt x="751" y="284"/>
                </a:cubicBezTo>
                <a:cubicBezTo>
                  <a:pt x="749" y="281"/>
                  <a:pt x="747" y="277"/>
                  <a:pt x="745" y="272"/>
                </a:cubicBezTo>
                <a:cubicBezTo>
                  <a:pt x="746" y="273"/>
                  <a:pt x="746" y="272"/>
                  <a:pt x="746" y="272"/>
                </a:cubicBezTo>
                <a:cubicBezTo>
                  <a:pt x="745" y="271"/>
                  <a:pt x="744" y="268"/>
                  <a:pt x="743" y="269"/>
                </a:cubicBezTo>
                <a:cubicBezTo>
                  <a:pt x="743" y="267"/>
                  <a:pt x="743" y="267"/>
                  <a:pt x="743" y="267"/>
                </a:cubicBezTo>
                <a:cubicBezTo>
                  <a:pt x="740" y="262"/>
                  <a:pt x="737" y="257"/>
                  <a:pt x="734" y="254"/>
                </a:cubicBezTo>
                <a:cubicBezTo>
                  <a:pt x="733" y="252"/>
                  <a:pt x="733" y="251"/>
                  <a:pt x="731" y="250"/>
                </a:cubicBezTo>
                <a:cubicBezTo>
                  <a:pt x="730" y="245"/>
                  <a:pt x="727" y="239"/>
                  <a:pt x="725" y="235"/>
                </a:cubicBezTo>
                <a:cubicBezTo>
                  <a:pt x="725" y="236"/>
                  <a:pt x="725" y="237"/>
                  <a:pt x="725" y="237"/>
                </a:cubicBezTo>
                <a:cubicBezTo>
                  <a:pt x="725" y="237"/>
                  <a:pt x="724" y="236"/>
                  <a:pt x="723" y="236"/>
                </a:cubicBezTo>
                <a:cubicBezTo>
                  <a:pt x="723" y="235"/>
                  <a:pt x="723" y="234"/>
                  <a:pt x="722" y="233"/>
                </a:cubicBezTo>
                <a:cubicBezTo>
                  <a:pt x="722" y="232"/>
                  <a:pt x="721" y="231"/>
                  <a:pt x="721" y="230"/>
                </a:cubicBezTo>
                <a:cubicBezTo>
                  <a:pt x="721" y="231"/>
                  <a:pt x="720" y="230"/>
                  <a:pt x="719" y="229"/>
                </a:cubicBezTo>
                <a:cubicBezTo>
                  <a:pt x="717" y="223"/>
                  <a:pt x="714" y="217"/>
                  <a:pt x="709" y="212"/>
                </a:cubicBezTo>
                <a:cubicBezTo>
                  <a:pt x="709" y="210"/>
                  <a:pt x="707" y="209"/>
                  <a:pt x="706" y="207"/>
                </a:cubicBezTo>
                <a:cubicBezTo>
                  <a:pt x="705" y="208"/>
                  <a:pt x="702" y="202"/>
                  <a:pt x="702" y="205"/>
                </a:cubicBezTo>
                <a:cubicBezTo>
                  <a:pt x="699" y="197"/>
                  <a:pt x="691" y="189"/>
                  <a:pt x="688" y="184"/>
                </a:cubicBezTo>
                <a:cubicBezTo>
                  <a:pt x="686" y="183"/>
                  <a:pt x="683" y="179"/>
                  <a:pt x="681" y="177"/>
                </a:cubicBezTo>
                <a:cubicBezTo>
                  <a:pt x="678" y="174"/>
                  <a:pt x="675" y="170"/>
                  <a:pt x="672" y="166"/>
                </a:cubicBezTo>
                <a:cubicBezTo>
                  <a:pt x="669" y="163"/>
                  <a:pt x="667" y="161"/>
                  <a:pt x="664" y="159"/>
                </a:cubicBezTo>
                <a:cubicBezTo>
                  <a:pt x="664" y="158"/>
                  <a:pt x="665" y="158"/>
                  <a:pt x="664" y="158"/>
                </a:cubicBezTo>
                <a:cubicBezTo>
                  <a:pt x="663" y="158"/>
                  <a:pt x="660" y="155"/>
                  <a:pt x="659" y="154"/>
                </a:cubicBezTo>
                <a:cubicBezTo>
                  <a:pt x="659" y="154"/>
                  <a:pt x="660" y="154"/>
                  <a:pt x="660" y="154"/>
                </a:cubicBezTo>
                <a:cubicBezTo>
                  <a:pt x="657" y="152"/>
                  <a:pt x="653" y="148"/>
                  <a:pt x="651" y="145"/>
                </a:cubicBezTo>
                <a:cubicBezTo>
                  <a:pt x="652" y="145"/>
                  <a:pt x="656" y="148"/>
                  <a:pt x="655" y="149"/>
                </a:cubicBezTo>
                <a:cubicBezTo>
                  <a:pt x="656" y="150"/>
                  <a:pt x="658" y="151"/>
                  <a:pt x="659" y="152"/>
                </a:cubicBezTo>
                <a:cubicBezTo>
                  <a:pt x="659" y="152"/>
                  <a:pt x="659" y="151"/>
                  <a:pt x="658" y="151"/>
                </a:cubicBezTo>
                <a:cubicBezTo>
                  <a:pt x="660" y="151"/>
                  <a:pt x="661" y="154"/>
                  <a:pt x="661" y="153"/>
                </a:cubicBezTo>
                <a:cubicBezTo>
                  <a:pt x="660" y="152"/>
                  <a:pt x="658" y="149"/>
                  <a:pt x="656" y="149"/>
                </a:cubicBezTo>
                <a:cubicBezTo>
                  <a:pt x="654" y="145"/>
                  <a:pt x="648" y="142"/>
                  <a:pt x="645" y="137"/>
                </a:cubicBezTo>
                <a:cubicBezTo>
                  <a:pt x="644" y="137"/>
                  <a:pt x="643" y="135"/>
                  <a:pt x="643" y="136"/>
                </a:cubicBezTo>
                <a:cubicBezTo>
                  <a:pt x="643" y="135"/>
                  <a:pt x="642" y="135"/>
                  <a:pt x="642" y="135"/>
                </a:cubicBezTo>
                <a:cubicBezTo>
                  <a:pt x="642" y="135"/>
                  <a:pt x="643" y="135"/>
                  <a:pt x="643" y="135"/>
                </a:cubicBezTo>
                <a:cubicBezTo>
                  <a:pt x="641" y="134"/>
                  <a:pt x="640" y="132"/>
                  <a:pt x="638" y="131"/>
                </a:cubicBezTo>
                <a:cubicBezTo>
                  <a:pt x="638" y="131"/>
                  <a:pt x="639" y="132"/>
                  <a:pt x="638" y="132"/>
                </a:cubicBezTo>
                <a:cubicBezTo>
                  <a:pt x="637" y="130"/>
                  <a:pt x="637" y="130"/>
                  <a:pt x="636" y="129"/>
                </a:cubicBezTo>
                <a:cubicBezTo>
                  <a:pt x="637" y="130"/>
                  <a:pt x="636" y="129"/>
                  <a:pt x="636" y="128"/>
                </a:cubicBezTo>
                <a:cubicBezTo>
                  <a:pt x="634" y="127"/>
                  <a:pt x="633" y="126"/>
                  <a:pt x="631" y="125"/>
                </a:cubicBezTo>
                <a:cubicBezTo>
                  <a:pt x="632" y="126"/>
                  <a:pt x="630" y="126"/>
                  <a:pt x="631" y="126"/>
                </a:cubicBezTo>
                <a:cubicBezTo>
                  <a:pt x="630" y="124"/>
                  <a:pt x="630" y="124"/>
                  <a:pt x="630" y="124"/>
                </a:cubicBezTo>
                <a:cubicBezTo>
                  <a:pt x="627" y="122"/>
                  <a:pt x="624" y="119"/>
                  <a:pt x="621" y="117"/>
                </a:cubicBezTo>
                <a:cubicBezTo>
                  <a:pt x="622" y="118"/>
                  <a:pt x="623" y="119"/>
                  <a:pt x="623" y="118"/>
                </a:cubicBezTo>
                <a:cubicBezTo>
                  <a:pt x="622" y="117"/>
                  <a:pt x="620" y="116"/>
                  <a:pt x="619" y="115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18" y="115"/>
                  <a:pt x="618" y="114"/>
                  <a:pt x="617" y="113"/>
                </a:cubicBezTo>
                <a:cubicBezTo>
                  <a:pt x="617" y="113"/>
                  <a:pt x="617" y="114"/>
                  <a:pt x="617" y="114"/>
                </a:cubicBezTo>
                <a:cubicBezTo>
                  <a:pt x="616" y="112"/>
                  <a:pt x="615" y="113"/>
                  <a:pt x="614" y="112"/>
                </a:cubicBezTo>
                <a:cubicBezTo>
                  <a:pt x="615" y="112"/>
                  <a:pt x="615" y="112"/>
                  <a:pt x="614" y="112"/>
                </a:cubicBezTo>
                <a:cubicBezTo>
                  <a:pt x="611" y="109"/>
                  <a:pt x="609" y="107"/>
                  <a:pt x="606" y="105"/>
                </a:cubicBezTo>
                <a:cubicBezTo>
                  <a:pt x="605" y="105"/>
                  <a:pt x="605" y="103"/>
                  <a:pt x="604" y="104"/>
                </a:cubicBezTo>
                <a:cubicBezTo>
                  <a:pt x="603" y="103"/>
                  <a:pt x="604" y="103"/>
                  <a:pt x="603" y="103"/>
                </a:cubicBezTo>
                <a:cubicBezTo>
                  <a:pt x="602" y="102"/>
                  <a:pt x="599" y="101"/>
                  <a:pt x="598" y="99"/>
                </a:cubicBezTo>
                <a:cubicBezTo>
                  <a:pt x="597" y="99"/>
                  <a:pt x="597" y="99"/>
                  <a:pt x="597" y="99"/>
                </a:cubicBezTo>
                <a:cubicBezTo>
                  <a:pt x="588" y="91"/>
                  <a:pt x="578" y="86"/>
                  <a:pt x="568" y="80"/>
                </a:cubicBezTo>
                <a:cubicBezTo>
                  <a:pt x="566" y="79"/>
                  <a:pt x="564" y="78"/>
                  <a:pt x="562" y="77"/>
                </a:cubicBezTo>
                <a:cubicBezTo>
                  <a:pt x="560" y="76"/>
                  <a:pt x="560" y="76"/>
                  <a:pt x="560" y="76"/>
                </a:cubicBezTo>
                <a:cubicBezTo>
                  <a:pt x="559" y="75"/>
                  <a:pt x="556" y="74"/>
                  <a:pt x="555" y="74"/>
                </a:cubicBezTo>
                <a:cubicBezTo>
                  <a:pt x="556" y="73"/>
                  <a:pt x="554" y="73"/>
                  <a:pt x="553" y="73"/>
                </a:cubicBezTo>
                <a:cubicBezTo>
                  <a:pt x="547" y="69"/>
                  <a:pt x="541" y="68"/>
                  <a:pt x="535" y="65"/>
                </a:cubicBezTo>
                <a:cubicBezTo>
                  <a:pt x="534" y="65"/>
                  <a:pt x="534" y="65"/>
                  <a:pt x="534" y="65"/>
                </a:cubicBezTo>
                <a:cubicBezTo>
                  <a:pt x="487" y="46"/>
                  <a:pt x="438" y="42"/>
                  <a:pt x="388" y="46"/>
                </a:cubicBezTo>
                <a:cubicBezTo>
                  <a:pt x="388" y="47"/>
                  <a:pt x="387" y="47"/>
                  <a:pt x="386" y="47"/>
                </a:cubicBezTo>
                <a:cubicBezTo>
                  <a:pt x="387" y="47"/>
                  <a:pt x="387" y="47"/>
                  <a:pt x="387" y="46"/>
                </a:cubicBezTo>
                <a:cubicBezTo>
                  <a:pt x="385" y="46"/>
                  <a:pt x="386" y="47"/>
                  <a:pt x="385" y="47"/>
                </a:cubicBezTo>
                <a:cubicBezTo>
                  <a:pt x="383" y="47"/>
                  <a:pt x="383" y="47"/>
                  <a:pt x="383" y="47"/>
                </a:cubicBezTo>
                <a:cubicBezTo>
                  <a:pt x="377" y="48"/>
                  <a:pt x="372" y="49"/>
                  <a:pt x="365" y="50"/>
                </a:cubicBezTo>
                <a:cubicBezTo>
                  <a:pt x="365" y="50"/>
                  <a:pt x="365" y="50"/>
                  <a:pt x="365" y="50"/>
                </a:cubicBezTo>
                <a:cubicBezTo>
                  <a:pt x="364" y="50"/>
                  <a:pt x="364" y="50"/>
                  <a:pt x="364" y="50"/>
                </a:cubicBezTo>
                <a:cubicBezTo>
                  <a:pt x="351" y="52"/>
                  <a:pt x="339" y="56"/>
                  <a:pt x="327" y="59"/>
                </a:cubicBezTo>
                <a:cubicBezTo>
                  <a:pt x="321" y="61"/>
                  <a:pt x="316" y="63"/>
                  <a:pt x="310" y="64"/>
                </a:cubicBezTo>
                <a:cubicBezTo>
                  <a:pt x="308" y="66"/>
                  <a:pt x="306" y="65"/>
                  <a:pt x="304" y="67"/>
                </a:cubicBezTo>
                <a:cubicBezTo>
                  <a:pt x="301" y="67"/>
                  <a:pt x="298" y="70"/>
                  <a:pt x="294" y="70"/>
                </a:cubicBezTo>
                <a:cubicBezTo>
                  <a:pt x="287" y="74"/>
                  <a:pt x="280" y="76"/>
                  <a:pt x="273" y="80"/>
                </a:cubicBezTo>
                <a:cubicBezTo>
                  <a:pt x="271" y="80"/>
                  <a:pt x="271" y="80"/>
                  <a:pt x="271" y="80"/>
                </a:cubicBezTo>
                <a:cubicBezTo>
                  <a:pt x="266" y="83"/>
                  <a:pt x="259" y="86"/>
                  <a:pt x="254" y="89"/>
                </a:cubicBezTo>
                <a:cubicBezTo>
                  <a:pt x="252" y="89"/>
                  <a:pt x="250" y="91"/>
                  <a:pt x="249" y="9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6" y="93"/>
                  <a:pt x="244" y="94"/>
                  <a:pt x="242" y="95"/>
                </a:cubicBezTo>
                <a:cubicBezTo>
                  <a:pt x="238" y="98"/>
                  <a:pt x="231" y="101"/>
                  <a:pt x="230" y="102"/>
                </a:cubicBezTo>
                <a:cubicBezTo>
                  <a:pt x="220" y="108"/>
                  <a:pt x="211" y="114"/>
                  <a:pt x="202" y="120"/>
                </a:cubicBezTo>
                <a:cubicBezTo>
                  <a:pt x="202" y="121"/>
                  <a:pt x="202" y="121"/>
                  <a:pt x="202" y="121"/>
                </a:cubicBezTo>
                <a:cubicBezTo>
                  <a:pt x="197" y="124"/>
                  <a:pt x="191" y="128"/>
                  <a:pt x="186" y="132"/>
                </a:cubicBezTo>
                <a:cubicBezTo>
                  <a:pt x="185" y="133"/>
                  <a:pt x="185" y="133"/>
                  <a:pt x="185" y="133"/>
                </a:cubicBezTo>
                <a:cubicBezTo>
                  <a:pt x="183" y="135"/>
                  <a:pt x="181" y="136"/>
                  <a:pt x="179" y="137"/>
                </a:cubicBezTo>
                <a:cubicBezTo>
                  <a:pt x="179" y="137"/>
                  <a:pt x="180" y="137"/>
                  <a:pt x="179" y="137"/>
                </a:cubicBezTo>
                <a:cubicBezTo>
                  <a:pt x="178" y="138"/>
                  <a:pt x="177" y="139"/>
                  <a:pt x="176" y="140"/>
                </a:cubicBezTo>
                <a:cubicBezTo>
                  <a:pt x="171" y="144"/>
                  <a:pt x="166" y="148"/>
                  <a:pt x="162" y="151"/>
                </a:cubicBezTo>
                <a:cubicBezTo>
                  <a:pt x="163" y="151"/>
                  <a:pt x="162" y="151"/>
                  <a:pt x="162" y="152"/>
                </a:cubicBezTo>
                <a:cubicBezTo>
                  <a:pt x="156" y="156"/>
                  <a:pt x="151" y="161"/>
                  <a:pt x="146" y="166"/>
                </a:cubicBezTo>
                <a:cubicBezTo>
                  <a:pt x="145" y="167"/>
                  <a:pt x="145" y="166"/>
                  <a:pt x="144" y="167"/>
                </a:cubicBezTo>
                <a:cubicBezTo>
                  <a:pt x="144" y="168"/>
                  <a:pt x="142" y="169"/>
                  <a:pt x="142" y="170"/>
                </a:cubicBezTo>
                <a:cubicBezTo>
                  <a:pt x="140" y="171"/>
                  <a:pt x="139" y="173"/>
                  <a:pt x="137" y="174"/>
                </a:cubicBezTo>
                <a:cubicBezTo>
                  <a:pt x="135" y="176"/>
                  <a:pt x="131" y="180"/>
                  <a:pt x="128" y="183"/>
                </a:cubicBezTo>
                <a:cubicBezTo>
                  <a:pt x="128" y="182"/>
                  <a:pt x="124" y="187"/>
                  <a:pt x="122" y="189"/>
                </a:cubicBezTo>
                <a:cubicBezTo>
                  <a:pt x="122" y="190"/>
                  <a:pt x="123" y="189"/>
                  <a:pt x="122" y="190"/>
                </a:cubicBezTo>
                <a:cubicBezTo>
                  <a:pt x="122" y="190"/>
                  <a:pt x="120" y="191"/>
                  <a:pt x="120" y="192"/>
                </a:cubicBezTo>
                <a:cubicBezTo>
                  <a:pt x="117" y="194"/>
                  <a:pt x="115" y="197"/>
                  <a:pt x="113" y="200"/>
                </a:cubicBezTo>
                <a:cubicBezTo>
                  <a:pt x="111" y="201"/>
                  <a:pt x="113" y="198"/>
                  <a:pt x="112" y="199"/>
                </a:cubicBezTo>
                <a:cubicBezTo>
                  <a:pt x="110" y="202"/>
                  <a:pt x="108" y="205"/>
                  <a:pt x="106" y="208"/>
                </a:cubicBezTo>
                <a:cubicBezTo>
                  <a:pt x="105" y="207"/>
                  <a:pt x="106" y="206"/>
                  <a:pt x="107" y="205"/>
                </a:cubicBezTo>
                <a:cubicBezTo>
                  <a:pt x="106" y="206"/>
                  <a:pt x="107" y="205"/>
                  <a:pt x="106" y="206"/>
                </a:cubicBezTo>
                <a:cubicBezTo>
                  <a:pt x="105" y="207"/>
                  <a:pt x="104" y="209"/>
                  <a:pt x="102" y="210"/>
                </a:cubicBezTo>
                <a:cubicBezTo>
                  <a:pt x="103" y="210"/>
                  <a:pt x="104" y="208"/>
                  <a:pt x="104" y="208"/>
                </a:cubicBezTo>
                <a:cubicBezTo>
                  <a:pt x="102" y="210"/>
                  <a:pt x="101" y="211"/>
                  <a:pt x="100" y="213"/>
                </a:cubicBezTo>
                <a:cubicBezTo>
                  <a:pt x="99" y="214"/>
                  <a:pt x="100" y="213"/>
                  <a:pt x="99" y="213"/>
                </a:cubicBezTo>
                <a:cubicBezTo>
                  <a:pt x="98" y="215"/>
                  <a:pt x="97" y="216"/>
                  <a:pt x="97" y="217"/>
                </a:cubicBezTo>
                <a:cubicBezTo>
                  <a:pt x="94" y="219"/>
                  <a:pt x="93" y="221"/>
                  <a:pt x="92" y="223"/>
                </a:cubicBezTo>
                <a:cubicBezTo>
                  <a:pt x="91" y="224"/>
                  <a:pt x="93" y="222"/>
                  <a:pt x="92" y="223"/>
                </a:cubicBezTo>
                <a:cubicBezTo>
                  <a:pt x="91" y="225"/>
                  <a:pt x="92" y="223"/>
                  <a:pt x="91" y="224"/>
                </a:cubicBezTo>
                <a:cubicBezTo>
                  <a:pt x="91" y="224"/>
                  <a:pt x="91" y="226"/>
                  <a:pt x="90" y="227"/>
                </a:cubicBezTo>
                <a:cubicBezTo>
                  <a:pt x="90" y="226"/>
                  <a:pt x="90" y="225"/>
                  <a:pt x="90" y="225"/>
                </a:cubicBezTo>
                <a:cubicBezTo>
                  <a:pt x="87" y="228"/>
                  <a:pt x="85" y="231"/>
                  <a:pt x="83" y="234"/>
                </a:cubicBezTo>
                <a:cubicBezTo>
                  <a:pt x="83" y="234"/>
                  <a:pt x="83" y="234"/>
                  <a:pt x="83" y="234"/>
                </a:cubicBezTo>
                <a:cubicBezTo>
                  <a:pt x="81" y="236"/>
                  <a:pt x="77" y="240"/>
                  <a:pt x="78" y="241"/>
                </a:cubicBezTo>
                <a:cubicBezTo>
                  <a:pt x="77" y="241"/>
                  <a:pt x="77" y="242"/>
                  <a:pt x="77" y="242"/>
                </a:cubicBezTo>
                <a:cubicBezTo>
                  <a:pt x="77" y="242"/>
                  <a:pt x="77" y="241"/>
                  <a:pt x="76" y="242"/>
                </a:cubicBezTo>
                <a:cubicBezTo>
                  <a:pt x="76" y="243"/>
                  <a:pt x="75" y="243"/>
                  <a:pt x="75" y="244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76" y="245"/>
                  <a:pt x="75" y="244"/>
                  <a:pt x="74" y="246"/>
                </a:cubicBezTo>
                <a:cubicBezTo>
                  <a:pt x="73" y="246"/>
                  <a:pt x="73" y="247"/>
                  <a:pt x="72" y="248"/>
                </a:cubicBezTo>
                <a:cubicBezTo>
                  <a:pt x="72" y="248"/>
                  <a:pt x="73" y="246"/>
                  <a:pt x="72" y="247"/>
                </a:cubicBezTo>
                <a:cubicBezTo>
                  <a:pt x="71" y="249"/>
                  <a:pt x="69" y="251"/>
                  <a:pt x="68" y="254"/>
                </a:cubicBezTo>
                <a:cubicBezTo>
                  <a:pt x="68" y="253"/>
                  <a:pt x="68" y="253"/>
                  <a:pt x="68" y="253"/>
                </a:cubicBezTo>
                <a:cubicBezTo>
                  <a:pt x="67" y="254"/>
                  <a:pt x="67" y="254"/>
                  <a:pt x="66" y="255"/>
                </a:cubicBezTo>
                <a:cubicBezTo>
                  <a:pt x="66" y="255"/>
                  <a:pt x="67" y="255"/>
                  <a:pt x="67" y="256"/>
                </a:cubicBezTo>
                <a:cubicBezTo>
                  <a:pt x="66" y="256"/>
                  <a:pt x="65" y="257"/>
                  <a:pt x="64" y="258"/>
                </a:cubicBezTo>
                <a:cubicBezTo>
                  <a:pt x="65" y="258"/>
                  <a:pt x="65" y="259"/>
                  <a:pt x="64" y="259"/>
                </a:cubicBezTo>
                <a:cubicBezTo>
                  <a:pt x="64" y="258"/>
                  <a:pt x="63" y="261"/>
                  <a:pt x="62" y="262"/>
                </a:cubicBezTo>
                <a:cubicBezTo>
                  <a:pt x="62" y="262"/>
                  <a:pt x="62" y="260"/>
                  <a:pt x="62" y="260"/>
                </a:cubicBezTo>
                <a:cubicBezTo>
                  <a:pt x="62" y="262"/>
                  <a:pt x="61" y="263"/>
                  <a:pt x="60" y="264"/>
                </a:cubicBezTo>
                <a:cubicBezTo>
                  <a:pt x="61" y="263"/>
                  <a:pt x="59" y="266"/>
                  <a:pt x="59" y="267"/>
                </a:cubicBezTo>
                <a:cubicBezTo>
                  <a:pt x="59" y="266"/>
                  <a:pt x="60" y="265"/>
                  <a:pt x="59" y="265"/>
                </a:cubicBezTo>
                <a:cubicBezTo>
                  <a:pt x="58" y="266"/>
                  <a:pt x="58" y="267"/>
                  <a:pt x="58" y="267"/>
                </a:cubicBezTo>
                <a:cubicBezTo>
                  <a:pt x="58" y="265"/>
                  <a:pt x="55" y="271"/>
                  <a:pt x="53" y="273"/>
                </a:cubicBezTo>
                <a:cubicBezTo>
                  <a:pt x="54" y="272"/>
                  <a:pt x="54" y="272"/>
                  <a:pt x="54" y="273"/>
                </a:cubicBezTo>
                <a:cubicBezTo>
                  <a:pt x="53" y="274"/>
                  <a:pt x="53" y="273"/>
                  <a:pt x="53" y="274"/>
                </a:cubicBezTo>
                <a:cubicBezTo>
                  <a:pt x="51" y="275"/>
                  <a:pt x="51" y="275"/>
                  <a:pt x="51" y="275"/>
                </a:cubicBezTo>
                <a:cubicBezTo>
                  <a:pt x="52" y="274"/>
                  <a:pt x="51" y="275"/>
                  <a:pt x="51" y="274"/>
                </a:cubicBezTo>
                <a:cubicBezTo>
                  <a:pt x="52" y="273"/>
                  <a:pt x="53" y="273"/>
                  <a:pt x="53" y="270"/>
                </a:cubicBezTo>
                <a:cubicBezTo>
                  <a:pt x="55" y="270"/>
                  <a:pt x="54" y="269"/>
                  <a:pt x="56" y="268"/>
                </a:cubicBezTo>
                <a:cubicBezTo>
                  <a:pt x="56" y="268"/>
                  <a:pt x="56" y="266"/>
                  <a:pt x="57" y="266"/>
                </a:cubicBezTo>
                <a:cubicBezTo>
                  <a:pt x="57" y="266"/>
                  <a:pt x="57" y="267"/>
                  <a:pt x="57" y="267"/>
                </a:cubicBezTo>
                <a:cubicBezTo>
                  <a:pt x="57" y="266"/>
                  <a:pt x="58" y="267"/>
                  <a:pt x="58" y="265"/>
                </a:cubicBezTo>
                <a:cubicBezTo>
                  <a:pt x="58" y="265"/>
                  <a:pt x="57" y="265"/>
                  <a:pt x="58" y="264"/>
                </a:cubicBezTo>
                <a:cubicBezTo>
                  <a:pt x="59" y="263"/>
                  <a:pt x="57" y="266"/>
                  <a:pt x="59" y="264"/>
                </a:cubicBezTo>
                <a:cubicBezTo>
                  <a:pt x="59" y="262"/>
                  <a:pt x="61" y="262"/>
                  <a:pt x="62" y="260"/>
                </a:cubicBezTo>
                <a:cubicBezTo>
                  <a:pt x="61" y="260"/>
                  <a:pt x="60" y="261"/>
                  <a:pt x="60" y="260"/>
                </a:cubicBezTo>
                <a:cubicBezTo>
                  <a:pt x="61" y="259"/>
                  <a:pt x="61" y="259"/>
                  <a:pt x="62" y="259"/>
                </a:cubicBezTo>
                <a:cubicBezTo>
                  <a:pt x="63" y="256"/>
                  <a:pt x="65" y="254"/>
                  <a:pt x="67" y="251"/>
                </a:cubicBezTo>
                <a:cubicBezTo>
                  <a:pt x="67" y="251"/>
                  <a:pt x="67" y="251"/>
                  <a:pt x="67" y="251"/>
                </a:cubicBezTo>
                <a:cubicBezTo>
                  <a:pt x="66" y="251"/>
                  <a:pt x="66" y="252"/>
                  <a:pt x="66" y="252"/>
                </a:cubicBezTo>
                <a:cubicBezTo>
                  <a:pt x="66" y="250"/>
                  <a:pt x="67" y="251"/>
                  <a:pt x="68" y="250"/>
                </a:cubicBezTo>
                <a:cubicBezTo>
                  <a:pt x="68" y="249"/>
                  <a:pt x="68" y="249"/>
                  <a:pt x="69" y="248"/>
                </a:cubicBezTo>
                <a:cubicBezTo>
                  <a:pt x="68" y="250"/>
                  <a:pt x="69" y="248"/>
                  <a:pt x="70" y="248"/>
                </a:cubicBezTo>
                <a:cubicBezTo>
                  <a:pt x="71" y="245"/>
                  <a:pt x="75" y="240"/>
                  <a:pt x="75" y="239"/>
                </a:cubicBezTo>
                <a:cubicBezTo>
                  <a:pt x="76" y="238"/>
                  <a:pt x="76" y="239"/>
                  <a:pt x="76" y="238"/>
                </a:cubicBezTo>
                <a:cubicBezTo>
                  <a:pt x="78" y="237"/>
                  <a:pt x="79" y="235"/>
                  <a:pt x="80" y="233"/>
                </a:cubicBezTo>
                <a:cubicBezTo>
                  <a:pt x="80" y="234"/>
                  <a:pt x="80" y="234"/>
                  <a:pt x="80" y="234"/>
                </a:cubicBezTo>
                <a:cubicBezTo>
                  <a:pt x="81" y="233"/>
                  <a:pt x="81" y="233"/>
                  <a:pt x="81" y="232"/>
                </a:cubicBezTo>
                <a:cubicBezTo>
                  <a:pt x="81" y="232"/>
                  <a:pt x="80" y="232"/>
                  <a:pt x="80" y="232"/>
                </a:cubicBezTo>
                <a:cubicBezTo>
                  <a:pt x="81" y="231"/>
                  <a:pt x="81" y="230"/>
                  <a:pt x="82" y="230"/>
                </a:cubicBezTo>
                <a:cubicBezTo>
                  <a:pt x="82" y="231"/>
                  <a:pt x="82" y="231"/>
                  <a:pt x="83" y="231"/>
                </a:cubicBezTo>
                <a:cubicBezTo>
                  <a:pt x="84" y="228"/>
                  <a:pt x="87" y="226"/>
                  <a:pt x="87" y="224"/>
                </a:cubicBezTo>
                <a:cubicBezTo>
                  <a:pt x="88" y="223"/>
                  <a:pt x="88" y="223"/>
                  <a:pt x="88" y="223"/>
                </a:cubicBezTo>
                <a:cubicBezTo>
                  <a:pt x="88" y="223"/>
                  <a:pt x="90" y="221"/>
                  <a:pt x="89" y="222"/>
                </a:cubicBezTo>
                <a:cubicBezTo>
                  <a:pt x="89" y="222"/>
                  <a:pt x="88" y="223"/>
                  <a:pt x="88" y="222"/>
                </a:cubicBezTo>
                <a:cubicBezTo>
                  <a:pt x="90" y="221"/>
                  <a:pt x="91" y="219"/>
                  <a:pt x="92" y="218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2" y="218"/>
                  <a:pt x="91" y="218"/>
                  <a:pt x="91" y="219"/>
                </a:cubicBezTo>
                <a:cubicBezTo>
                  <a:pt x="93" y="215"/>
                  <a:pt x="97" y="213"/>
                  <a:pt x="99" y="209"/>
                </a:cubicBezTo>
                <a:cubicBezTo>
                  <a:pt x="100" y="208"/>
                  <a:pt x="98" y="209"/>
                  <a:pt x="99" y="209"/>
                </a:cubicBezTo>
                <a:cubicBezTo>
                  <a:pt x="101" y="207"/>
                  <a:pt x="103" y="205"/>
                  <a:pt x="104" y="203"/>
                </a:cubicBezTo>
                <a:cubicBezTo>
                  <a:pt x="106" y="200"/>
                  <a:pt x="110" y="198"/>
                  <a:pt x="110" y="196"/>
                </a:cubicBezTo>
                <a:cubicBezTo>
                  <a:pt x="111" y="196"/>
                  <a:pt x="112" y="193"/>
                  <a:pt x="114" y="193"/>
                </a:cubicBezTo>
                <a:cubicBezTo>
                  <a:pt x="114" y="191"/>
                  <a:pt x="115" y="191"/>
                  <a:pt x="116" y="189"/>
                </a:cubicBezTo>
                <a:cubicBezTo>
                  <a:pt x="117" y="190"/>
                  <a:pt x="120" y="186"/>
                  <a:pt x="120" y="185"/>
                </a:cubicBezTo>
                <a:cubicBezTo>
                  <a:pt x="122" y="184"/>
                  <a:pt x="121" y="185"/>
                  <a:pt x="121" y="185"/>
                </a:cubicBezTo>
                <a:cubicBezTo>
                  <a:pt x="122" y="184"/>
                  <a:pt x="123" y="184"/>
                  <a:pt x="123" y="183"/>
                </a:cubicBezTo>
                <a:cubicBezTo>
                  <a:pt x="123" y="183"/>
                  <a:pt x="123" y="182"/>
                  <a:pt x="124" y="181"/>
                </a:cubicBezTo>
                <a:cubicBezTo>
                  <a:pt x="124" y="181"/>
                  <a:pt x="123" y="183"/>
                  <a:pt x="124" y="182"/>
                </a:cubicBezTo>
                <a:cubicBezTo>
                  <a:pt x="125" y="182"/>
                  <a:pt x="125" y="180"/>
                  <a:pt x="126" y="179"/>
                </a:cubicBezTo>
                <a:cubicBezTo>
                  <a:pt x="126" y="180"/>
                  <a:pt x="127" y="179"/>
                  <a:pt x="128" y="179"/>
                </a:cubicBezTo>
                <a:cubicBezTo>
                  <a:pt x="128" y="177"/>
                  <a:pt x="130" y="176"/>
                  <a:pt x="130" y="174"/>
                </a:cubicBezTo>
                <a:cubicBezTo>
                  <a:pt x="130" y="175"/>
                  <a:pt x="129" y="175"/>
                  <a:pt x="129" y="174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130" y="173"/>
                  <a:pt x="129" y="174"/>
                  <a:pt x="129" y="174"/>
                </a:cubicBezTo>
                <a:cubicBezTo>
                  <a:pt x="132" y="172"/>
                  <a:pt x="131" y="172"/>
                  <a:pt x="134" y="170"/>
                </a:cubicBezTo>
                <a:cubicBezTo>
                  <a:pt x="133" y="171"/>
                  <a:pt x="131" y="173"/>
                  <a:pt x="133" y="172"/>
                </a:cubicBezTo>
                <a:cubicBezTo>
                  <a:pt x="133" y="173"/>
                  <a:pt x="131" y="174"/>
                  <a:pt x="131" y="174"/>
                </a:cubicBezTo>
                <a:cubicBezTo>
                  <a:pt x="132" y="173"/>
                  <a:pt x="132" y="172"/>
                  <a:pt x="134" y="172"/>
                </a:cubicBezTo>
                <a:cubicBezTo>
                  <a:pt x="134" y="171"/>
                  <a:pt x="135" y="171"/>
                  <a:pt x="136" y="169"/>
                </a:cubicBezTo>
                <a:cubicBezTo>
                  <a:pt x="135" y="170"/>
                  <a:pt x="135" y="170"/>
                  <a:pt x="134" y="171"/>
                </a:cubicBezTo>
                <a:cubicBezTo>
                  <a:pt x="135" y="170"/>
                  <a:pt x="134" y="170"/>
                  <a:pt x="134" y="170"/>
                </a:cubicBezTo>
                <a:cubicBezTo>
                  <a:pt x="134" y="169"/>
                  <a:pt x="135" y="168"/>
                  <a:pt x="136" y="168"/>
                </a:cubicBezTo>
                <a:cubicBezTo>
                  <a:pt x="135" y="168"/>
                  <a:pt x="135" y="169"/>
                  <a:pt x="135" y="169"/>
                </a:cubicBezTo>
                <a:cubicBezTo>
                  <a:pt x="136" y="169"/>
                  <a:pt x="136" y="169"/>
                  <a:pt x="136" y="168"/>
                </a:cubicBezTo>
                <a:cubicBezTo>
                  <a:pt x="137" y="167"/>
                  <a:pt x="136" y="168"/>
                  <a:pt x="136" y="167"/>
                </a:cubicBezTo>
                <a:cubicBezTo>
                  <a:pt x="139" y="165"/>
                  <a:pt x="142" y="161"/>
                  <a:pt x="144" y="161"/>
                </a:cubicBezTo>
                <a:cubicBezTo>
                  <a:pt x="144" y="161"/>
                  <a:pt x="146" y="159"/>
                  <a:pt x="145" y="159"/>
                </a:cubicBezTo>
                <a:cubicBezTo>
                  <a:pt x="145" y="159"/>
                  <a:pt x="143" y="161"/>
                  <a:pt x="143" y="160"/>
                </a:cubicBezTo>
                <a:cubicBezTo>
                  <a:pt x="145" y="159"/>
                  <a:pt x="148" y="155"/>
                  <a:pt x="148" y="157"/>
                </a:cubicBezTo>
                <a:cubicBezTo>
                  <a:pt x="149" y="157"/>
                  <a:pt x="149" y="157"/>
                  <a:pt x="149" y="156"/>
                </a:cubicBezTo>
                <a:cubicBezTo>
                  <a:pt x="150" y="155"/>
                  <a:pt x="149" y="156"/>
                  <a:pt x="149" y="155"/>
                </a:cubicBezTo>
                <a:cubicBezTo>
                  <a:pt x="153" y="152"/>
                  <a:pt x="159" y="147"/>
                  <a:pt x="161" y="144"/>
                </a:cubicBezTo>
                <a:cubicBezTo>
                  <a:pt x="166" y="141"/>
                  <a:pt x="170" y="137"/>
                  <a:pt x="175" y="134"/>
                </a:cubicBezTo>
                <a:cubicBezTo>
                  <a:pt x="175" y="134"/>
                  <a:pt x="174" y="134"/>
                  <a:pt x="174" y="134"/>
                </a:cubicBezTo>
                <a:cubicBezTo>
                  <a:pt x="178" y="132"/>
                  <a:pt x="183" y="127"/>
                  <a:pt x="187" y="124"/>
                </a:cubicBezTo>
                <a:cubicBezTo>
                  <a:pt x="188" y="124"/>
                  <a:pt x="187" y="124"/>
                  <a:pt x="187" y="123"/>
                </a:cubicBezTo>
                <a:cubicBezTo>
                  <a:pt x="191" y="122"/>
                  <a:pt x="193" y="119"/>
                  <a:pt x="196" y="117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8" y="116"/>
                  <a:pt x="200" y="115"/>
                  <a:pt x="201" y="114"/>
                </a:cubicBezTo>
                <a:cubicBezTo>
                  <a:pt x="204" y="112"/>
                  <a:pt x="207" y="109"/>
                  <a:pt x="211" y="108"/>
                </a:cubicBezTo>
                <a:cubicBezTo>
                  <a:pt x="210" y="107"/>
                  <a:pt x="213" y="106"/>
                  <a:pt x="213" y="107"/>
                </a:cubicBezTo>
                <a:cubicBezTo>
                  <a:pt x="212" y="107"/>
                  <a:pt x="210" y="108"/>
                  <a:pt x="211" y="108"/>
                </a:cubicBezTo>
                <a:cubicBezTo>
                  <a:pt x="212" y="107"/>
                  <a:pt x="212" y="108"/>
                  <a:pt x="213" y="108"/>
                </a:cubicBezTo>
                <a:cubicBezTo>
                  <a:pt x="215" y="106"/>
                  <a:pt x="214" y="106"/>
                  <a:pt x="214" y="106"/>
                </a:cubicBezTo>
                <a:cubicBezTo>
                  <a:pt x="216" y="104"/>
                  <a:pt x="219" y="102"/>
                  <a:pt x="221" y="101"/>
                </a:cubicBezTo>
                <a:cubicBezTo>
                  <a:pt x="222" y="100"/>
                  <a:pt x="222" y="101"/>
                  <a:pt x="222" y="101"/>
                </a:cubicBezTo>
                <a:cubicBezTo>
                  <a:pt x="228" y="96"/>
                  <a:pt x="237" y="92"/>
                  <a:pt x="242" y="88"/>
                </a:cubicBezTo>
                <a:cubicBezTo>
                  <a:pt x="244" y="88"/>
                  <a:pt x="244" y="88"/>
                  <a:pt x="245" y="87"/>
                </a:cubicBezTo>
                <a:cubicBezTo>
                  <a:pt x="245" y="87"/>
                  <a:pt x="245" y="87"/>
                  <a:pt x="245" y="87"/>
                </a:cubicBezTo>
                <a:cubicBezTo>
                  <a:pt x="256" y="81"/>
                  <a:pt x="266" y="76"/>
                  <a:pt x="277" y="71"/>
                </a:cubicBezTo>
                <a:cubicBezTo>
                  <a:pt x="277" y="71"/>
                  <a:pt x="280" y="70"/>
                  <a:pt x="282" y="69"/>
                </a:cubicBezTo>
                <a:cubicBezTo>
                  <a:pt x="284" y="68"/>
                  <a:pt x="285" y="68"/>
                  <a:pt x="287" y="67"/>
                </a:cubicBezTo>
                <a:cubicBezTo>
                  <a:pt x="288" y="66"/>
                  <a:pt x="296" y="63"/>
                  <a:pt x="299" y="62"/>
                </a:cubicBezTo>
                <a:cubicBezTo>
                  <a:pt x="299" y="62"/>
                  <a:pt x="299" y="62"/>
                  <a:pt x="300" y="62"/>
                </a:cubicBezTo>
                <a:cubicBezTo>
                  <a:pt x="302" y="60"/>
                  <a:pt x="306" y="60"/>
                  <a:pt x="307" y="59"/>
                </a:cubicBezTo>
                <a:cubicBezTo>
                  <a:pt x="307" y="59"/>
                  <a:pt x="308" y="59"/>
                  <a:pt x="308" y="59"/>
                </a:cubicBezTo>
                <a:cubicBezTo>
                  <a:pt x="309" y="59"/>
                  <a:pt x="309" y="59"/>
                  <a:pt x="309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3" y="57"/>
                  <a:pt x="315" y="57"/>
                  <a:pt x="317" y="56"/>
                </a:cubicBezTo>
                <a:cubicBezTo>
                  <a:pt x="317" y="56"/>
                  <a:pt x="317" y="56"/>
                  <a:pt x="317" y="56"/>
                </a:cubicBezTo>
                <a:cubicBezTo>
                  <a:pt x="319" y="55"/>
                  <a:pt x="321" y="55"/>
                  <a:pt x="322" y="54"/>
                </a:cubicBezTo>
                <a:cubicBezTo>
                  <a:pt x="321" y="55"/>
                  <a:pt x="323" y="55"/>
                  <a:pt x="323" y="54"/>
                </a:cubicBezTo>
                <a:cubicBezTo>
                  <a:pt x="325" y="54"/>
                  <a:pt x="322" y="54"/>
                  <a:pt x="324" y="54"/>
                </a:cubicBezTo>
                <a:cubicBezTo>
                  <a:pt x="326" y="54"/>
                  <a:pt x="329" y="53"/>
                  <a:pt x="331" y="52"/>
                </a:cubicBezTo>
                <a:cubicBezTo>
                  <a:pt x="332" y="52"/>
                  <a:pt x="334" y="51"/>
                  <a:pt x="337" y="50"/>
                </a:cubicBezTo>
                <a:cubicBezTo>
                  <a:pt x="339" y="50"/>
                  <a:pt x="342" y="49"/>
                  <a:pt x="343" y="49"/>
                </a:cubicBezTo>
                <a:cubicBezTo>
                  <a:pt x="350" y="48"/>
                  <a:pt x="356" y="45"/>
                  <a:pt x="363" y="45"/>
                </a:cubicBezTo>
                <a:cubicBezTo>
                  <a:pt x="362" y="45"/>
                  <a:pt x="362" y="45"/>
                  <a:pt x="362" y="44"/>
                </a:cubicBezTo>
                <a:cubicBezTo>
                  <a:pt x="363" y="44"/>
                  <a:pt x="362" y="45"/>
                  <a:pt x="363" y="45"/>
                </a:cubicBezTo>
                <a:cubicBezTo>
                  <a:pt x="367" y="43"/>
                  <a:pt x="374" y="43"/>
                  <a:pt x="380" y="42"/>
                </a:cubicBezTo>
                <a:cubicBezTo>
                  <a:pt x="380" y="42"/>
                  <a:pt x="380" y="42"/>
                  <a:pt x="380" y="42"/>
                </a:cubicBezTo>
                <a:cubicBezTo>
                  <a:pt x="384" y="41"/>
                  <a:pt x="387" y="41"/>
                  <a:pt x="391" y="41"/>
                </a:cubicBezTo>
                <a:cubicBezTo>
                  <a:pt x="395" y="40"/>
                  <a:pt x="400" y="39"/>
                  <a:pt x="404" y="40"/>
                </a:cubicBezTo>
                <a:cubicBezTo>
                  <a:pt x="405" y="40"/>
                  <a:pt x="404" y="39"/>
                  <a:pt x="404" y="39"/>
                </a:cubicBezTo>
                <a:cubicBezTo>
                  <a:pt x="406" y="40"/>
                  <a:pt x="407" y="39"/>
                  <a:pt x="408" y="39"/>
                </a:cubicBezTo>
                <a:cubicBezTo>
                  <a:pt x="408" y="39"/>
                  <a:pt x="407" y="39"/>
                  <a:pt x="407" y="39"/>
                </a:cubicBezTo>
                <a:cubicBezTo>
                  <a:pt x="408" y="39"/>
                  <a:pt x="409" y="39"/>
                  <a:pt x="409" y="39"/>
                </a:cubicBezTo>
                <a:cubicBezTo>
                  <a:pt x="417" y="39"/>
                  <a:pt x="425" y="38"/>
                  <a:pt x="433" y="39"/>
                </a:cubicBezTo>
                <a:cubicBezTo>
                  <a:pt x="434" y="39"/>
                  <a:pt x="434" y="39"/>
                  <a:pt x="434" y="38"/>
                </a:cubicBezTo>
                <a:cubicBezTo>
                  <a:pt x="381" y="36"/>
                  <a:pt x="328" y="48"/>
                  <a:pt x="279" y="69"/>
                </a:cubicBezTo>
                <a:cubicBezTo>
                  <a:pt x="230" y="90"/>
                  <a:pt x="185" y="121"/>
                  <a:pt x="145" y="157"/>
                </a:cubicBezTo>
                <a:cubicBezTo>
                  <a:pt x="142" y="160"/>
                  <a:pt x="138" y="164"/>
                  <a:pt x="136" y="165"/>
                </a:cubicBezTo>
                <a:cubicBezTo>
                  <a:pt x="134" y="167"/>
                  <a:pt x="133" y="169"/>
                  <a:pt x="131" y="170"/>
                </a:cubicBezTo>
                <a:cubicBezTo>
                  <a:pt x="131" y="171"/>
                  <a:pt x="130" y="171"/>
                  <a:pt x="130" y="171"/>
                </a:cubicBezTo>
                <a:cubicBezTo>
                  <a:pt x="130" y="172"/>
                  <a:pt x="127" y="174"/>
                  <a:pt x="126" y="175"/>
                </a:cubicBezTo>
                <a:cubicBezTo>
                  <a:pt x="124" y="176"/>
                  <a:pt x="123" y="179"/>
                  <a:pt x="122" y="180"/>
                </a:cubicBezTo>
                <a:cubicBezTo>
                  <a:pt x="122" y="179"/>
                  <a:pt x="123" y="178"/>
                  <a:pt x="124" y="177"/>
                </a:cubicBezTo>
                <a:cubicBezTo>
                  <a:pt x="121" y="178"/>
                  <a:pt x="119" y="183"/>
                  <a:pt x="116" y="185"/>
                </a:cubicBezTo>
                <a:cubicBezTo>
                  <a:pt x="114" y="188"/>
                  <a:pt x="109" y="192"/>
                  <a:pt x="109" y="194"/>
                </a:cubicBezTo>
                <a:cubicBezTo>
                  <a:pt x="108" y="194"/>
                  <a:pt x="108" y="195"/>
                  <a:pt x="107" y="195"/>
                </a:cubicBezTo>
                <a:cubicBezTo>
                  <a:pt x="107" y="196"/>
                  <a:pt x="105" y="199"/>
                  <a:pt x="104" y="198"/>
                </a:cubicBezTo>
                <a:cubicBezTo>
                  <a:pt x="102" y="200"/>
                  <a:pt x="101" y="203"/>
                  <a:pt x="98" y="205"/>
                </a:cubicBezTo>
                <a:cubicBezTo>
                  <a:pt x="98" y="205"/>
                  <a:pt x="99" y="203"/>
                  <a:pt x="98" y="204"/>
                </a:cubicBezTo>
                <a:cubicBezTo>
                  <a:pt x="98" y="204"/>
                  <a:pt x="97" y="206"/>
                  <a:pt x="98" y="205"/>
                </a:cubicBezTo>
                <a:cubicBezTo>
                  <a:pt x="96" y="208"/>
                  <a:pt x="93" y="210"/>
                  <a:pt x="91" y="213"/>
                </a:cubicBezTo>
                <a:cubicBezTo>
                  <a:pt x="91" y="213"/>
                  <a:pt x="90" y="215"/>
                  <a:pt x="90" y="215"/>
                </a:cubicBezTo>
                <a:cubicBezTo>
                  <a:pt x="90" y="216"/>
                  <a:pt x="90" y="215"/>
                  <a:pt x="90" y="215"/>
                </a:cubicBezTo>
                <a:cubicBezTo>
                  <a:pt x="89" y="217"/>
                  <a:pt x="87" y="218"/>
                  <a:pt x="87" y="219"/>
                </a:cubicBezTo>
                <a:cubicBezTo>
                  <a:pt x="86" y="220"/>
                  <a:pt x="85" y="221"/>
                  <a:pt x="85" y="222"/>
                </a:cubicBezTo>
                <a:cubicBezTo>
                  <a:pt x="82" y="223"/>
                  <a:pt x="79" y="229"/>
                  <a:pt x="76" y="232"/>
                </a:cubicBezTo>
                <a:cubicBezTo>
                  <a:pt x="74" y="236"/>
                  <a:pt x="70" y="238"/>
                  <a:pt x="68" y="243"/>
                </a:cubicBezTo>
                <a:cubicBezTo>
                  <a:pt x="67" y="243"/>
                  <a:pt x="68" y="244"/>
                  <a:pt x="67" y="244"/>
                </a:cubicBezTo>
                <a:cubicBezTo>
                  <a:pt x="68" y="242"/>
                  <a:pt x="70" y="239"/>
                  <a:pt x="72" y="236"/>
                </a:cubicBezTo>
                <a:cubicBezTo>
                  <a:pt x="72" y="236"/>
                  <a:pt x="72" y="236"/>
                  <a:pt x="71" y="236"/>
                </a:cubicBezTo>
                <a:cubicBezTo>
                  <a:pt x="71" y="236"/>
                  <a:pt x="70" y="237"/>
                  <a:pt x="70" y="238"/>
                </a:cubicBezTo>
                <a:cubicBezTo>
                  <a:pt x="69" y="239"/>
                  <a:pt x="71" y="236"/>
                  <a:pt x="69" y="238"/>
                </a:cubicBezTo>
                <a:cubicBezTo>
                  <a:pt x="69" y="238"/>
                  <a:pt x="67" y="241"/>
                  <a:pt x="68" y="241"/>
                </a:cubicBezTo>
                <a:cubicBezTo>
                  <a:pt x="67" y="242"/>
                  <a:pt x="67" y="243"/>
                  <a:pt x="66" y="244"/>
                </a:cubicBezTo>
                <a:cubicBezTo>
                  <a:pt x="67" y="243"/>
                  <a:pt x="66" y="244"/>
                  <a:pt x="66" y="245"/>
                </a:cubicBezTo>
                <a:cubicBezTo>
                  <a:pt x="64" y="246"/>
                  <a:pt x="64" y="248"/>
                  <a:pt x="63" y="249"/>
                </a:cubicBezTo>
                <a:cubicBezTo>
                  <a:pt x="63" y="250"/>
                  <a:pt x="63" y="249"/>
                  <a:pt x="63" y="249"/>
                </a:cubicBezTo>
                <a:cubicBezTo>
                  <a:pt x="62" y="251"/>
                  <a:pt x="59" y="254"/>
                  <a:pt x="59" y="255"/>
                </a:cubicBezTo>
                <a:cubicBezTo>
                  <a:pt x="60" y="253"/>
                  <a:pt x="60" y="252"/>
                  <a:pt x="61" y="250"/>
                </a:cubicBezTo>
                <a:cubicBezTo>
                  <a:pt x="60" y="251"/>
                  <a:pt x="61" y="250"/>
                  <a:pt x="59" y="251"/>
                </a:cubicBezTo>
                <a:cubicBezTo>
                  <a:pt x="60" y="251"/>
                  <a:pt x="59" y="252"/>
                  <a:pt x="59" y="253"/>
                </a:cubicBezTo>
                <a:cubicBezTo>
                  <a:pt x="59" y="252"/>
                  <a:pt x="54" y="258"/>
                  <a:pt x="54" y="260"/>
                </a:cubicBezTo>
                <a:cubicBezTo>
                  <a:pt x="53" y="261"/>
                  <a:pt x="54" y="259"/>
                  <a:pt x="53" y="260"/>
                </a:cubicBezTo>
                <a:cubicBezTo>
                  <a:pt x="53" y="260"/>
                  <a:pt x="53" y="260"/>
                  <a:pt x="52" y="261"/>
                </a:cubicBezTo>
                <a:cubicBezTo>
                  <a:pt x="53" y="261"/>
                  <a:pt x="52" y="262"/>
                  <a:pt x="54" y="261"/>
                </a:cubicBezTo>
                <a:cubicBezTo>
                  <a:pt x="53" y="262"/>
                  <a:pt x="52" y="263"/>
                  <a:pt x="52" y="264"/>
                </a:cubicBezTo>
                <a:cubicBezTo>
                  <a:pt x="52" y="264"/>
                  <a:pt x="53" y="262"/>
                  <a:pt x="53" y="262"/>
                </a:cubicBezTo>
                <a:cubicBezTo>
                  <a:pt x="52" y="263"/>
                  <a:pt x="52" y="265"/>
                  <a:pt x="51" y="265"/>
                </a:cubicBezTo>
                <a:cubicBezTo>
                  <a:pt x="51" y="264"/>
                  <a:pt x="52" y="263"/>
                  <a:pt x="52" y="263"/>
                </a:cubicBezTo>
                <a:cubicBezTo>
                  <a:pt x="51" y="264"/>
                  <a:pt x="50" y="265"/>
                  <a:pt x="50" y="266"/>
                </a:cubicBezTo>
                <a:cubicBezTo>
                  <a:pt x="50" y="265"/>
                  <a:pt x="49" y="266"/>
                  <a:pt x="49" y="265"/>
                </a:cubicBezTo>
                <a:cubicBezTo>
                  <a:pt x="49" y="265"/>
                  <a:pt x="50" y="262"/>
                  <a:pt x="49" y="263"/>
                </a:cubicBezTo>
                <a:cubicBezTo>
                  <a:pt x="49" y="264"/>
                  <a:pt x="49" y="265"/>
                  <a:pt x="48" y="265"/>
                </a:cubicBezTo>
                <a:cubicBezTo>
                  <a:pt x="49" y="264"/>
                  <a:pt x="47" y="267"/>
                  <a:pt x="47" y="265"/>
                </a:cubicBezTo>
                <a:cubicBezTo>
                  <a:pt x="47" y="266"/>
                  <a:pt x="46" y="269"/>
                  <a:pt x="47" y="267"/>
                </a:cubicBezTo>
                <a:cubicBezTo>
                  <a:pt x="47" y="266"/>
                  <a:pt x="48" y="267"/>
                  <a:pt x="48" y="267"/>
                </a:cubicBezTo>
                <a:cubicBezTo>
                  <a:pt x="48" y="266"/>
                  <a:pt x="48" y="266"/>
                  <a:pt x="49" y="266"/>
                </a:cubicBezTo>
                <a:cubicBezTo>
                  <a:pt x="48" y="266"/>
                  <a:pt x="49" y="266"/>
                  <a:pt x="49" y="267"/>
                </a:cubicBezTo>
                <a:cubicBezTo>
                  <a:pt x="48" y="268"/>
                  <a:pt x="48" y="267"/>
                  <a:pt x="47" y="268"/>
                </a:cubicBezTo>
                <a:cubicBezTo>
                  <a:pt x="47" y="268"/>
                  <a:pt x="46" y="269"/>
                  <a:pt x="46" y="270"/>
                </a:cubicBezTo>
                <a:cubicBezTo>
                  <a:pt x="47" y="269"/>
                  <a:pt x="47" y="268"/>
                  <a:pt x="47" y="269"/>
                </a:cubicBezTo>
                <a:cubicBezTo>
                  <a:pt x="46" y="270"/>
                  <a:pt x="45" y="273"/>
                  <a:pt x="43" y="274"/>
                </a:cubicBezTo>
                <a:cubicBezTo>
                  <a:pt x="45" y="272"/>
                  <a:pt x="45" y="271"/>
                  <a:pt x="46" y="268"/>
                </a:cubicBezTo>
                <a:cubicBezTo>
                  <a:pt x="46" y="268"/>
                  <a:pt x="46" y="268"/>
                  <a:pt x="46" y="268"/>
                </a:cubicBezTo>
                <a:cubicBezTo>
                  <a:pt x="44" y="271"/>
                  <a:pt x="43" y="273"/>
                  <a:pt x="42" y="276"/>
                </a:cubicBezTo>
                <a:cubicBezTo>
                  <a:pt x="41" y="276"/>
                  <a:pt x="41" y="276"/>
                  <a:pt x="41" y="275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1" y="277"/>
                  <a:pt x="41" y="276"/>
                  <a:pt x="41" y="277"/>
                </a:cubicBezTo>
                <a:cubicBezTo>
                  <a:pt x="41" y="278"/>
                  <a:pt x="40" y="280"/>
                  <a:pt x="39" y="280"/>
                </a:cubicBezTo>
                <a:cubicBezTo>
                  <a:pt x="38" y="281"/>
                  <a:pt x="37" y="285"/>
                  <a:pt x="36" y="286"/>
                </a:cubicBezTo>
                <a:cubicBezTo>
                  <a:pt x="36" y="285"/>
                  <a:pt x="37" y="283"/>
                  <a:pt x="38" y="280"/>
                </a:cubicBezTo>
                <a:cubicBezTo>
                  <a:pt x="37" y="282"/>
                  <a:pt x="36" y="285"/>
                  <a:pt x="35" y="286"/>
                </a:cubicBezTo>
                <a:cubicBezTo>
                  <a:pt x="36" y="285"/>
                  <a:pt x="35" y="287"/>
                  <a:pt x="35" y="287"/>
                </a:cubicBezTo>
                <a:cubicBezTo>
                  <a:pt x="35" y="287"/>
                  <a:pt x="35" y="288"/>
                  <a:pt x="35" y="288"/>
                </a:cubicBezTo>
                <a:cubicBezTo>
                  <a:pt x="35" y="287"/>
                  <a:pt x="35" y="286"/>
                  <a:pt x="34" y="287"/>
                </a:cubicBezTo>
                <a:cubicBezTo>
                  <a:pt x="34" y="289"/>
                  <a:pt x="33" y="289"/>
                  <a:pt x="32" y="290"/>
                </a:cubicBezTo>
                <a:cubicBezTo>
                  <a:pt x="31" y="294"/>
                  <a:pt x="29" y="295"/>
                  <a:pt x="28" y="298"/>
                </a:cubicBezTo>
                <a:cubicBezTo>
                  <a:pt x="27" y="298"/>
                  <a:pt x="29" y="295"/>
                  <a:pt x="29" y="294"/>
                </a:cubicBezTo>
                <a:cubicBezTo>
                  <a:pt x="27" y="296"/>
                  <a:pt x="27" y="299"/>
                  <a:pt x="25" y="300"/>
                </a:cubicBezTo>
                <a:cubicBezTo>
                  <a:pt x="24" y="302"/>
                  <a:pt x="23" y="304"/>
                  <a:pt x="22" y="306"/>
                </a:cubicBezTo>
                <a:cubicBezTo>
                  <a:pt x="22" y="307"/>
                  <a:pt x="22" y="306"/>
                  <a:pt x="22" y="308"/>
                </a:cubicBezTo>
                <a:cubicBezTo>
                  <a:pt x="22" y="308"/>
                  <a:pt x="21" y="308"/>
                  <a:pt x="21" y="309"/>
                </a:cubicBezTo>
                <a:cubicBezTo>
                  <a:pt x="22" y="308"/>
                  <a:pt x="22" y="308"/>
                  <a:pt x="22" y="309"/>
                </a:cubicBezTo>
                <a:cubicBezTo>
                  <a:pt x="20" y="310"/>
                  <a:pt x="21" y="308"/>
                  <a:pt x="22" y="307"/>
                </a:cubicBezTo>
                <a:cubicBezTo>
                  <a:pt x="21" y="309"/>
                  <a:pt x="22" y="306"/>
                  <a:pt x="21" y="307"/>
                </a:cubicBezTo>
                <a:cubicBezTo>
                  <a:pt x="21" y="308"/>
                  <a:pt x="20" y="310"/>
                  <a:pt x="20" y="309"/>
                </a:cubicBezTo>
                <a:cubicBezTo>
                  <a:pt x="20" y="308"/>
                  <a:pt x="20" y="307"/>
                  <a:pt x="21" y="306"/>
                </a:cubicBezTo>
                <a:cubicBezTo>
                  <a:pt x="21" y="306"/>
                  <a:pt x="21" y="306"/>
                  <a:pt x="21" y="306"/>
                </a:cubicBezTo>
                <a:cubicBezTo>
                  <a:pt x="20" y="306"/>
                  <a:pt x="20" y="308"/>
                  <a:pt x="19" y="308"/>
                </a:cubicBezTo>
                <a:cubicBezTo>
                  <a:pt x="20" y="306"/>
                  <a:pt x="22" y="304"/>
                  <a:pt x="22" y="302"/>
                </a:cubicBezTo>
                <a:cubicBezTo>
                  <a:pt x="22" y="301"/>
                  <a:pt x="22" y="303"/>
                  <a:pt x="22" y="302"/>
                </a:cubicBezTo>
                <a:cubicBezTo>
                  <a:pt x="22" y="301"/>
                  <a:pt x="22" y="300"/>
                  <a:pt x="23" y="300"/>
                </a:cubicBezTo>
                <a:cubicBezTo>
                  <a:pt x="23" y="300"/>
                  <a:pt x="23" y="301"/>
                  <a:pt x="23" y="301"/>
                </a:cubicBezTo>
                <a:cubicBezTo>
                  <a:pt x="24" y="300"/>
                  <a:pt x="25" y="297"/>
                  <a:pt x="24" y="297"/>
                </a:cubicBezTo>
                <a:cubicBezTo>
                  <a:pt x="25" y="297"/>
                  <a:pt x="25" y="296"/>
                  <a:pt x="26" y="295"/>
                </a:cubicBezTo>
                <a:cubicBezTo>
                  <a:pt x="26" y="297"/>
                  <a:pt x="25" y="297"/>
                  <a:pt x="25" y="299"/>
                </a:cubicBezTo>
                <a:cubicBezTo>
                  <a:pt x="26" y="297"/>
                  <a:pt x="26" y="296"/>
                  <a:pt x="27" y="295"/>
                </a:cubicBezTo>
                <a:cubicBezTo>
                  <a:pt x="28" y="295"/>
                  <a:pt x="28" y="294"/>
                  <a:pt x="28" y="294"/>
                </a:cubicBezTo>
                <a:cubicBezTo>
                  <a:pt x="28" y="294"/>
                  <a:pt x="28" y="294"/>
                  <a:pt x="27" y="295"/>
                </a:cubicBezTo>
                <a:cubicBezTo>
                  <a:pt x="27" y="294"/>
                  <a:pt x="27" y="294"/>
                  <a:pt x="27" y="294"/>
                </a:cubicBezTo>
                <a:cubicBezTo>
                  <a:pt x="27" y="293"/>
                  <a:pt x="28" y="292"/>
                  <a:pt x="28" y="291"/>
                </a:cubicBezTo>
                <a:cubicBezTo>
                  <a:pt x="27" y="291"/>
                  <a:pt x="26" y="294"/>
                  <a:pt x="27" y="292"/>
                </a:cubicBezTo>
                <a:cubicBezTo>
                  <a:pt x="28" y="291"/>
                  <a:pt x="29" y="288"/>
                  <a:pt x="30" y="287"/>
                </a:cubicBezTo>
                <a:cubicBezTo>
                  <a:pt x="29" y="288"/>
                  <a:pt x="29" y="289"/>
                  <a:pt x="29" y="290"/>
                </a:cubicBezTo>
                <a:cubicBezTo>
                  <a:pt x="31" y="288"/>
                  <a:pt x="32" y="284"/>
                  <a:pt x="33" y="284"/>
                </a:cubicBezTo>
                <a:cubicBezTo>
                  <a:pt x="33" y="283"/>
                  <a:pt x="33" y="283"/>
                  <a:pt x="32" y="284"/>
                </a:cubicBezTo>
                <a:cubicBezTo>
                  <a:pt x="33" y="282"/>
                  <a:pt x="33" y="281"/>
                  <a:pt x="34" y="280"/>
                </a:cubicBezTo>
                <a:cubicBezTo>
                  <a:pt x="36" y="279"/>
                  <a:pt x="37" y="276"/>
                  <a:pt x="39" y="272"/>
                </a:cubicBezTo>
                <a:cubicBezTo>
                  <a:pt x="39" y="273"/>
                  <a:pt x="38" y="274"/>
                  <a:pt x="38" y="274"/>
                </a:cubicBezTo>
                <a:cubicBezTo>
                  <a:pt x="39" y="273"/>
                  <a:pt x="39" y="272"/>
                  <a:pt x="40" y="271"/>
                </a:cubicBezTo>
                <a:cubicBezTo>
                  <a:pt x="40" y="271"/>
                  <a:pt x="40" y="272"/>
                  <a:pt x="41" y="271"/>
                </a:cubicBezTo>
                <a:cubicBezTo>
                  <a:pt x="41" y="270"/>
                  <a:pt x="41" y="270"/>
                  <a:pt x="41" y="270"/>
                </a:cubicBezTo>
                <a:cubicBezTo>
                  <a:pt x="43" y="268"/>
                  <a:pt x="43" y="265"/>
                  <a:pt x="44" y="264"/>
                </a:cubicBezTo>
                <a:cubicBezTo>
                  <a:pt x="46" y="263"/>
                  <a:pt x="47" y="259"/>
                  <a:pt x="47" y="259"/>
                </a:cubicBezTo>
                <a:cubicBezTo>
                  <a:pt x="46" y="259"/>
                  <a:pt x="46" y="261"/>
                  <a:pt x="45" y="261"/>
                </a:cubicBezTo>
                <a:cubicBezTo>
                  <a:pt x="46" y="260"/>
                  <a:pt x="45" y="261"/>
                  <a:pt x="45" y="260"/>
                </a:cubicBezTo>
                <a:cubicBezTo>
                  <a:pt x="48" y="258"/>
                  <a:pt x="48" y="258"/>
                  <a:pt x="48" y="258"/>
                </a:cubicBezTo>
                <a:cubicBezTo>
                  <a:pt x="47" y="259"/>
                  <a:pt x="47" y="259"/>
                  <a:pt x="47" y="261"/>
                </a:cubicBezTo>
                <a:cubicBezTo>
                  <a:pt x="49" y="258"/>
                  <a:pt x="50" y="255"/>
                  <a:pt x="51" y="254"/>
                </a:cubicBezTo>
                <a:cubicBezTo>
                  <a:pt x="51" y="254"/>
                  <a:pt x="52" y="253"/>
                  <a:pt x="52" y="252"/>
                </a:cubicBezTo>
                <a:cubicBezTo>
                  <a:pt x="52" y="251"/>
                  <a:pt x="54" y="250"/>
                  <a:pt x="55" y="249"/>
                </a:cubicBezTo>
                <a:cubicBezTo>
                  <a:pt x="54" y="248"/>
                  <a:pt x="55" y="247"/>
                  <a:pt x="55" y="246"/>
                </a:cubicBezTo>
                <a:cubicBezTo>
                  <a:pt x="56" y="246"/>
                  <a:pt x="56" y="247"/>
                  <a:pt x="56" y="247"/>
                </a:cubicBezTo>
                <a:cubicBezTo>
                  <a:pt x="57" y="244"/>
                  <a:pt x="58" y="245"/>
                  <a:pt x="59" y="243"/>
                </a:cubicBezTo>
                <a:cubicBezTo>
                  <a:pt x="58" y="244"/>
                  <a:pt x="58" y="243"/>
                  <a:pt x="58" y="243"/>
                </a:cubicBezTo>
                <a:cubicBezTo>
                  <a:pt x="59" y="241"/>
                  <a:pt x="61" y="238"/>
                  <a:pt x="60" y="240"/>
                </a:cubicBezTo>
                <a:cubicBezTo>
                  <a:pt x="61" y="239"/>
                  <a:pt x="63" y="236"/>
                  <a:pt x="65" y="234"/>
                </a:cubicBezTo>
                <a:cubicBezTo>
                  <a:pt x="65" y="232"/>
                  <a:pt x="65" y="232"/>
                  <a:pt x="65" y="232"/>
                </a:cubicBezTo>
                <a:cubicBezTo>
                  <a:pt x="66" y="231"/>
                  <a:pt x="65" y="234"/>
                  <a:pt x="66" y="233"/>
                </a:cubicBezTo>
                <a:cubicBezTo>
                  <a:pt x="67" y="231"/>
                  <a:pt x="67" y="229"/>
                  <a:pt x="69" y="227"/>
                </a:cubicBezTo>
                <a:cubicBezTo>
                  <a:pt x="68" y="227"/>
                  <a:pt x="68" y="228"/>
                  <a:pt x="68" y="229"/>
                </a:cubicBezTo>
                <a:cubicBezTo>
                  <a:pt x="69" y="227"/>
                  <a:pt x="70" y="224"/>
                  <a:pt x="71" y="224"/>
                </a:cubicBezTo>
                <a:cubicBezTo>
                  <a:pt x="71" y="224"/>
                  <a:pt x="69" y="226"/>
                  <a:pt x="70" y="226"/>
                </a:cubicBezTo>
                <a:cubicBezTo>
                  <a:pt x="71" y="225"/>
                  <a:pt x="72" y="224"/>
                  <a:pt x="73" y="222"/>
                </a:cubicBezTo>
                <a:cubicBezTo>
                  <a:pt x="72" y="223"/>
                  <a:pt x="71" y="224"/>
                  <a:pt x="71" y="223"/>
                </a:cubicBezTo>
                <a:cubicBezTo>
                  <a:pt x="72" y="222"/>
                  <a:pt x="73" y="221"/>
                  <a:pt x="73" y="222"/>
                </a:cubicBezTo>
                <a:cubicBezTo>
                  <a:pt x="73" y="221"/>
                  <a:pt x="74" y="220"/>
                  <a:pt x="74" y="219"/>
                </a:cubicBezTo>
                <a:cubicBezTo>
                  <a:pt x="74" y="219"/>
                  <a:pt x="73" y="220"/>
                  <a:pt x="72" y="220"/>
                </a:cubicBezTo>
                <a:cubicBezTo>
                  <a:pt x="72" y="221"/>
                  <a:pt x="72" y="221"/>
                  <a:pt x="71" y="222"/>
                </a:cubicBezTo>
                <a:cubicBezTo>
                  <a:pt x="69" y="223"/>
                  <a:pt x="67" y="228"/>
                  <a:pt x="64" y="231"/>
                </a:cubicBezTo>
                <a:cubicBezTo>
                  <a:pt x="64" y="232"/>
                  <a:pt x="62" y="233"/>
                  <a:pt x="61" y="236"/>
                </a:cubicBezTo>
                <a:cubicBezTo>
                  <a:pt x="59" y="238"/>
                  <a:pt x="57" y="241"/>
                  <a:pt x="55" y="244"/>
                </a:cubicBezTo>
                <a:cubicBezTo>
                  <a:pt x="55" y="244"/>
                  <a:pt x="54" y="244"/>
                  <a:pt x="54" y="244"/>
                </a:cubicBezTo>
                <a:cubicBezTo>
                  <a:pt x="54" y="245"/>
                  <a:pt x="53" y="245"/>
                  <a:pt x="53" y="246"/>
                </a:cubicBezTo>
                <a:cubicBezTo>
                  <a:pt x="52" y="247"/>
                  <a:pt x="52" y="246"/>
                  <a:pt x="51" y="246"/>
                </a:cubicBezTo>
                <a:cubicBezTo>
                  <a:pt x="51" y="247"/>
                  <a:pt x="50" y="248"/>
                  <a:pt x="51" y="249"/>
                </a:cubicBezTo>
                <a:cubicBezTo>
                  <a:pt x="50" y="250"/>
                  <a:pt x="49" y="251"/>
                  <a:pt x="48" y="251"/>
                </a:cubicBezTo>
                <a:cubicBezTo>
                  <a:pt x="48" y="252"/>
                  <a:pt x="48" y="252"/>
                  <a:pt x="48" y="253"/>
                </a:cubicBezTo>
                <a:cubicBezTo>
                  <a:pt x="47" y="252"/>
                  <a:pt x="49" y="250"/>
                  <a:pt x="48" y="251"/>
                </a:cubicBezTo>
                <a:cubicBezTo>
                  <a:pt x="47" y="252"/>
                  <a:pt x="46" y="254"/>
                  <a:pt x="46" y="253"/>
                </a:cubicBezTo>
                <a:cubicBezTo>
                  <a:pt x="45" y="254"/>
                  <a:pt x="45" y="255"/>
                  <a:pt x="45" y="256"/>
                </a:cubicBezTo>
                <a:cubicBezTo>
                  <a:pt x="45" y="255"/>
                  <a:pt x="45" y="256"/>
                  <a:pt x="45" y="257"/>
                </a:cubicBezTo>
                <a:cubicBezTo>
                  <a:pt x="44" y="258"/>
                  <a:pt x="45" y="256"/>
                  <a:pt x="44" y="257"/>
                </a:cubicBezTo>
                <a:cubicBezTo>
                  <a:pt x="43" y="259"/>
                  <a:pt x="42" y="259"/>
                  <a:pt x="41" y="261"/>
                </a:cubicBezTo>
                <a:cubicBezTo>
                  <a:pt x="42" y="260"/>
                  <a:pt x="42" y="259"/>
                  <a:pt x="41" y="259"/>
                </a:cubicBezTo>
                <a:cubicBezTo>
                  <a:pt x="42" y="259"/>
                  <a:pt x="42" y="258"/>
                  <a:pt x="42" y="257"/>
                </a:cubicBezTo>
                <a:cubicBezTo>
                  <a:pt x="43" y="257"/>
                  <a:pt x="43" y="256"/>
                  <a:pt x="44" y="254"/>
                </a:cubicBezTo>
                <a:cubicBezTo>
                  <a:pt x="44" y="255"/>
                  <a:pt x="43" y="257"/>
                  <a:pt x="43" y="256"/>
                </a:cubicBezTo>
                <a:cubicBezTo>
                  <a:pt x="44" y="255"/>
                  <a:pt x="46" y="254"/>
                  <a:pt x="45" y="253"/>
                </a:cubicBezTo>
                <a:cubicBezTo>
                  <a:pt x="47" y="251"/>
                  <a:pt x="48" y="250"/>
                  <a:pt x="50" y="248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47"/>
                  <a:pt x="50" y="246"/>
                  <a:pt x="50" y="246"/>
                </a:cubicBezTo>
                <a:cubicBezTo>
                  <a:pt x="51" y="244"/>
                  <a:pt x="50" y="247"/>
                  <a:pt x="51" y="246"/>
                </a:cubicBezTo>
                <a:cubicBezTo>
                  <a:pt x="52" y="245"/>
                  <a:pt x="52" y="244"/>
                  <a:pt x="52" y="244"/>
                </a:cubicBezTo>
                <a:cubicBezTo>
                  <a:pt x="53" y="243"/>
                  <a:pt x="52" y="244"/>
                  <a:pt x="53" y="243"/>
                </a:cubicBezTo>
                <a:cubicBezTo>
                  <a:pt x="54" y="241"/>
                  <a:pt x="54" y="240"/>
                  <a:pt x="56" y="239"/>
                </a:cubicBezTo>
                <a:cubicBezTo>
                  <a:pt x="56" y="238"/>
                  <a:pt x="56" y="239"/>
                  <a:pt x="56" y="238"/>
                </a:cubicBezTo>
                <a:cubicBezTo>
                  <a:pt x="57" y="237"/>
                  <a:pt x="58" y="236"/>
                  <a:pt x="57" y="237"/>
                </a:cubicBezTo>
                <a:cubicBezTo>
                  <a:pt x="57" y="236"/>
                  <a:pt x="58" y="235"/>
                  <a:pt x="59" y="235"/>
                </a:cubicBezTo>
                <a:cubicBezTo>
                  <a:pt x="60" y="231"/>
                  <a:pt x="63" y="229"/>
                  <a:pt x="64" y="227"/>
                </a:cubicBezTo>
                <a:cubicBezTo>
                  <a:pt x="65" y="226"/>
                  <a:pt x="66" y="224"/>
                  <a:pt x="65" y="224"/>
                </a:cubicBezTo>
                <a:cubicBezTo>
                  <a:pt x="64" y="225"/>
                  <a:pt x="65" y="225"/>
                  <a:pt x="64" y="226"/>
                </a:cubicBezTo>
                <a:cubicBezTo>
                  <a:pt x="63" y="227"/>
                  <a:pt x="64" y="225"/>
                  <a:pt x="63" y="226"/>
                </a:cubicBezTo>
                <a:cubicBezTo>
                  <a:pt x="60" y="230"/>
                  <a:pt x="57" y="234"/>
                  <a:pt x="54" y="238"/>
                </a:cubicBezTo>
                <a:cubicBezTo>
                  <a:pt x="54" y="237"/>
                  <a:pt x="55" y="237"/>
                  <a:pt x="55" y="236"/>
                </a:cubicBezTo>
                <a:cubicBezTo>
                  <a:pt x="55" y="235"/>
                  <a:pt x="54" y="236"/>
                  <a:pt x="55" y="235"/>
                </a:cubicBezTo>
                <a:cubicBezTo>
                  <a:pt x="55" y="235"/>
                  <a:pt x="55" y="235"/>
                  <a:pt x="55" y="235"/>
                </a:cubicBezTo>
                <a:cubicBezTo>
                  <a:pt x="56" y="233"/>
                  <a:pt x="56" y="233"/>
                  <a:pt x="57" y="231"/>
                </a:cubicBezTo>
                <a:cubicBezTo>
                  <a:pt x="56" y="233"/>
                  <a:pt x="57" y="232"/>
                  <a:pt x="57" y="233"/>
                </a:cubicBezTo>
                <a:cubicBezTo>
                  <a:pt x="57" y="233"/>
                  <a:pt x="56" y="234"/>
                  <a:pt x="56" y="234"/>
                </a:cubicBezTo>
                <a:cubicBezTo>
                  <a:pt x="56" y="234"/>
                  <a:pt x="56" y="235"/>
                  <a:pt x="56" y="235"/>
                </a:cubicBezTo>
                <a:cubicBezTo>
                  <a:pt x="56" y="234"/>
                  <a:pt x="57" y="233"/>
                  <a:pt x="58" y="232"/>
                </a:cubicBezTo>
                <a:cubicBezTo>
                  <a:pt x="57" y="232"/>
                  <a:pt x="58" y="230"/>
                  <a:pt x="58" y="230"/>
                </a:cubicBezTo>
                <a:cubicBezTo>
                  <a:pt x="60" y="228"/>
                  <a:pt x="64" y="221"/>
                  <a:pt x="66" y="220"/>
                </a:cubicBezTo>
                <a:cubicBezTo>
                  <a:pt x="66" y="219"/>
                  <a:pt x="65" y="220"/>
                  <a:pt x="66" y="219"/>
                </a:cubicBezTo>
                <a:cubicBezTo>
                  <a:pt x="67" y="218"/>
                  <a:pt x="68" y="218"/>
                  <a:pt x="69" y="216"/>
                </a:cubicBezTo>
                <a:cubicBezTo>
                  <a:pt x="68" y="217"/>
                  <a:pt x="69" y="217"/>
                  <a:pt x="68" y="218"/>
                </a:cubicBezTo>
                <a:cubicBezTo>
                  <a:pt x="68" y="218"/>
                  <a:pt x="68" y="218"/>
                  <a:pt x="67" y="218"/>
                </a:cubicBezTo>
                <a:cubicBezTo>
                  <a:pt x="67" y="219"/>
                  <a:pt x="66" y="220"/>
                  <a:pt x="67" y="220"/>
                </a:cubicBezTo>
                <a:cubicBezTo>
                  <a:pt x="67" y="219"/>
                  <a:pt x="70" y="216"/>
                  <a:pt x="70" y="215"/>
                </a:cubicBezTo>
                <a:cubicBezTo>
                  <a:pt x="71" y="214"/>
                  <a:pt x="71" y="213"/>
                  <a:pt x="72" y="212"/>
                </a:cubicBezTo>
                <a:cubicBezTo>
                  <a:pt x="72" y="213"/>
                  <a:pt x="71" y="214"/>
                  <a:pt x="71" y="214"/>
                </a:cubicBezTo>
                <a:cubicBezTo>
                  <a:pt x="72" y="213"/>
                  <a:pt x="72" y="212"/>
                  <a:pt x="73" y="211"/>
                </a:cubicBezTo>
                <a:cubicBezTo>
                  <a:pt x="72" y="211"/>
                  <a:pt x="76" y="207"/>
                  <a:pt x="76" y="206"/>
                </a:cubicBezTo>
                <a:cubicBezTo>
                  <a:pt x="76" y="206"/>
                  <a:pt x="76" y="207"/>
                  <a:pt x="76" y="207"/>
                </a:cubicBezTo>
                <a:cubicBezTo>
                  <a:pt x="77" y="206"/>
                  <a:pt x="78" y="205"/>
                  <a:pt x="77" y="205"/>
                </a:cubicBezTo>
                <a:cubicBezTo>
                  <a:pt x="79" y="204"/>
                  <a:pt x="78" y="203"/>
                  <a:pt x="79" y="203"/>
                </a:cubicBezTo>
                <a:cubicBezTo>
                  <a:pt x="80" y="202"/>
                  <a:pt x="81" y="201"/>
                  <a:pt x="80" y="201"/>
                </a:cubicBezTo>
                <a:cubicBezTo>
                  <a:pt x="81" y="199"/>
                  <a:pt x="81" y="201"/>
                  <a:pt x="82" y="200"/>
                </a:cubicBezTo>
                <a:cubicBezTo>
                  <a:pt x="81" y="199"/>
                  <a:pt x="82" y="199"/>
                  <a:pt x="83" y="197"/>
                </a:cubicBezTo>
                <a:cubicBezTo>
                  <a:pt x="84" y="197"/>
                  <a:pt x="83" y="198"/>
                  <a:pt x="83" y="198"/>
                </a:cubicBezTo>
                <a:cubicBezTo>
                  <a:pt x="84" y="197"/>
                  <a:pt x="84" y="197"/>
                  <a:pt x="84" y="197"/>
                </a:cubicBezTo>
                <a:cubicBezTo>
                  <a:pt x="84" y="197"/>
                  <a:pt x="84" y="196"/>
                  <a:pt x="85" y="196"/>
                </a:cubicBezTo>
                <a:cubicBezTo>
                  <a:pt x="86" y="196"/>
                  <a:pt x="83" y="197"/>
                  <a:pt x="84" y="197"/>
                </a:cubicBezTo>
                <a:cubicBezTo>
                  <a:pt x="86" y="196"/>
                  <a:pt x="87" y="194"/>
                  <a:pt x="86" y="194"/>
                </a:cubicBezTo>
                <a:cubicBezTo>
                  <a:pt x="87" y="194"/>
                  <a:pt x="89" y="193"/>
                  <a:pt x="88" y="192"/>
                </a:cubicBezTo>
                <a:cubicBezTo>
                  <a:pt x="89" y="191"/>
                  <a:pt x="89" y="192"/>
                  <a:pt x="89" y="191"/>
                </a:cubicBezTo>
                <a:cubicBezTo>
                  <a:pt x="92" y="188"/>
                  <a:pt x="93" y="187"/>
                  <a:pt x="96" y="183"/>
                </a:cubicBezTo>
                <a:cubicBezTo>
                  <a:pt x="97" y="182"/>
                  <a:pt x="96" y="183"/>
                  <a:pt x="97" y="183"/>
                </a:cubicBezTo>
                <a:cubicBezTo>
                  <a:pt x="98" y="181"/>
                  <a:pt x="99" y="179"/>
                  <a:pt x="100" y="179"/>
                </a:cubicBezTo>
                <a:cubicBezTo>
                  <a:pt x="100" y="178"/>
                  <a:pt x="102" y="177"/>
                  <a:pt x="102" y="177"/>
                </a:cubicBezTo>
                <a:cubicBezTo>
                  <a:pt x="102" y="177"/>
                  <a:pt x="102" y="177"/>
                  <a:pt x="102" y="176"/>
                </a:cubicBezTo>
                <a:cubicBezTo>
                  <a:pt x="103" y="176"/>
                  <a:pt x="106" y="171"/>
                  <a:pt x="106" y="172"/>
                </a:cubicBezTo>
                <a:cubicBezTo>
                  <a:pt x="107" y="170"/>
                  <a:pt x="109" y="168"/>
                  <a:pt x="109" y="167"/>
                </a:cubicBezTo>
                <a:cubicBezTo>
                  <a:pt x="111" y="166"/>
                  <a:pt x="115" y="160"/>
                  <a:pt x="115" y="163"/>
                </a:cubicBezTo>
                <a:cubicBezTo>
                  <a:pt x="116" y="162"/>
                  <a:pt x="115" y="161"/>
                  <a:pt x="117" y="160"/>
                </a:cubicBezTo>
                <a:cubicBezTo>
                  <a:pt x="118" y="160"/>
                  <a:pt x="115" y="162"/>
                  <a:pt x="116" y="162"/>
                </a:cubicBezTo>
                <a:cubicBezTo>
                  <a:pt x="117" y="161"/>
                  <a:pt x="119" y="159"/>
                  <a:pt x="119" y="158"/>
                </a:cubicBezTo>
                <a:cubicBezTo>
                  <a:pt x="118" y="159"/>
                  <a:pt x="117" y="160"/>
                  <a:pt x="117" y="160"/>
                </a:cubicBezTo>
                <a:cubicBezTo>
                  <a:pt x="118" y="158"/>
                  <a:pt x="121" y="156"/>
                  <a:pt x="122" y="155"/>
                </a:cubicBezTo>
                <a:cubicBezTo>
                  <a:pt x="123" y="154"/>
                  <a:pt x="121" y="156"/>
                  <a:pt x="122" y="154"/>
                </a:cubicBezTo>
                <a:cubicBezTo>
                  <a:pt x="123" y="154"/>
                  <a:pt x="123" y="153"/>
                  <a:pt x="124" y="152"/>
                </a:cubicBezTo>
                <a:cubicBezTo>
                  <a:pt x="123" y="153"/>
                  <a:pt x="123" y="153"/>
                  <a:pt x="122" y="153"/>
                </a:cubicBezTo>
                <a:cubicBezTo>
                  <a:pt x="122" y="154"/>
                  <a:pt x="121" y="155"/>
                  <a:pt x="120" y="156"/>
                </a:cubicBezTo>
                <a:cubicBezTo>
                  <a:pt x="120" y="154"/>
                  <a:pt x="121" y="154"/>
                  <a:pt x="122" y="153"/>
                </a:cubicBezTo>
                <a:cubicBezTo>
                  <a:pt x="124" y="152"/>
                  <a:pt x="124" y="153"/>
                  <a:pt x="125" y="151"/>
                </a:cubicBezTo>
                <a:cubicBezTo>
                  <a:pt x="126" y="150"/>
                  <a:pt x="125" y="151"/>
                  <a:pt x="125" y="150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49"/>
                  <a:pt x="126" y="149"/>
                  <a:pt x="126" y="149"/>
                </a:cubicBezTo>
                <a:cubicBezTo>
                  <a:pt x="126" y="150"/>
                  <a:pt x="125" y="151"/>
                  <a:pt x="126" y="151"/>
                </a:cubicBezTo>
                <a:cubicBezTo>
                  <a:pt x="127" y="149"/>
                  <a:pt x="127" y="151"/>
                  <a:pt x="127" y="151"/>
                </a:cubicBezTo>
                <a:cubicBezTo>
                  <a:pt x="128" y="150"/>
                  <a:pt x="128" y="149"/>
                  <a:pt x="129" y="148"/>
                </a:cubicBezTo>
                <a:cubicBezTo>
                  <a:pt x="131" y="147"/>
                  <a:pt x="134" y="144"/>
                  <a:pt x="133" y="143"/>
                </a:cubicBezTo>
                <a:cubicBezTo>
                  <a:pt x="134" y="143"/>
                  <a:pt x="133" y="145"/>
                  <a:pt x="134" y="144"/>
                </a:cubicBezTo>
                <a:cubicBezTo>
                  <a:pt x="134" y="144"/>
                  <a:pt x="135" y="143"/>
                  <a:pt x="135" y="142"/>
                </a:cubicBezTo>
                <a:cubicBezTo>
                  <a:pt x="136" y="141"/>
                  <a:pt x="137" y="140"/>
                  <a:pt x="138" y="139"/>
                </a:cubicBezTo>
                <a:cubicBezTo>
                  <a:pt x="139" y="138"/>
                  <a:pt x="137" y="141"/>
                  <a:pt x="139" y="140"/>
                </a:cubicBezTo>
                <a:cubicBezTo>
                  <a:pt x="140" y="137"/>
                  <a:pt x="140" y="137"/>
                  <a:pt x="140" y="137"/>
                </a:cubicBezTo>
                <a:cubicBezTo>
                  <a:pt x="141" y="138"/>
                  <a:pt x="142" y="136"/>
                  <a:pt x="143" y="136"/>
                </a:cubicBezTo>
                <a:cubicBezTo>
                  <a:pt x="143" y="135"/>
                  <a:pt x="143" y="135"/>
                  <a:pt x="144" y="135"/>
                </a:cubicBezTo>
                <a:cubicBezTo>
                  <a:pt x="145" y="134"/>
                  <a:pt x="148" y="132"/>
                  <a:pt x="148" y="130"/>
                </a:cubicBezTo>
                <a:cubicBezTo>
                  <a:pt x="148" y="130"/>
                  <a:pt x="151" y="128"/>
                  <a:pt x="150" y="128"/>
                </a:cubicBezTo>
                <a:cubicBezTo>
                  <a:pt x="152" y="128"/>
                  <a:pt x="153" y="125"/>
                  <a:pt x="155" y="125"/>
                </a:cubicBezTo>
                <a:cubicBezTo>
                  <a:pt x="155" y="124"/>
                  <a:pt x="155" y="124"/>
                  <a:pt x="156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56" y="123"/>
                  <a:pt x="156" y="122"/>
                  <a:pt x="158" y="121"/>
                </a:cubicBezTo>
                <a:cubicBezTo>
                  <a:pt x="157" y="122"/>
                  <a:pt x="155" y="123"/>
                  <a:pt x="156" y="123"/>
                </a:cubicBezTo>
                <a:cubicBezTo>
                  <a:pt x="158" y="121"/>
                  <a:pt x="161" y="121"/>
                  <a:pt x="163" y="119"/>
                </a:cubicBezTo>
                <a:cubicBezTo>
                  <a:pt x="163" y="118"/>
                  <a:pt x="164" y="117"/>
                  <a:pt x="163" y="117"/>
                </a:cubicBezTo>
                <a:cubicBezTo>
                  <a:pt x="161" y="118"/>
                  <a:pt x="163" y="119"/>
                  <a:pt x="161" y="120"/>
                </a:cubicBezTo>
                <a:cubicBezTo>
                  <a:pt x="162" y="118"/>
                  <a:pt x="160" y="119"/>
                  <a:pt x="161" y="118"/>
                </a:cubicBezTo>
                <a:cubicBezTo>
                  <a:pt x="161" y="118"/>
                  <a:pt x="163" y="117"/>
                  <a:pt x="164" y="116"/>
                </a:cubicBezTo>
                <a:cubicBezTo>
                  <a:pt x="164" y="117"/>
                  <a:pt x="163" y="118"/>
                  <a:pt x="165" y="117"/>
                </a:cubicBezTo>
                <a:cubicBezTo>
                  <a:pt x="165" y="116"/>
                  <a:pt x="164" y="116"/>
                  <a:pt x="166" y="116"/>
                </a:cubicBezTo>
                <a:cubicBezTo>
                  <a:pt x="166" y="116"/>
                  <a:pt x="165" y="116"/>
                  <a:pt x="166" y="116"/>
                </a:cubicBezTo>
                <a:cubicBezTo>
                  <a:pt x="167" y="115"/>
                  <a:pt x="168" y="114"/>
                  <a:pt x="169" y="113"/>
                </a:cubicBezTo>
                <a:cubicBezTo>
                  <a:pt x="170" y="113"/>
                  <a:pt x="173" y="110"/>
                  <a:pt x="175" y="109"/>
                </a:cubicBezTo>
                <a:cubicBezTo>
                  <a:pt x="175" y="109"/>
                  <a:pt x="175" y="108"/>
                  <a:pt x="175" y="108"/>
                </a:cubicBezTo>
                <a:cubicBezTo>
                  <a:pt x="176" y="108"/>
                  <a:pt x="177" y="108"/>
                  <a:pt x="177" y="107"/>
                </a:cubicBezTo>
                <a:cubicBezTo>
                  <a:pt x="179" y="107"/>
                  <a:pt x="180" y="105"/>
                  <a:pt x="181" y="104"/>
                </a:cubicBezTo>
                <a:cubicBezTo>
                  <a:pt x="181" y="104"/>
                  <a:pt x="183" y="103"/>
                  <a:pt x="183" y="103"/>
                </a:cubicBezTo>
                <a:cubicBezTo>
                  <a:pt x="182" y="104"/>
                  <a:pt x="181" y="105"/>
                  <a:pt x="181" y="105"/>
                </a:cubicBezTo>
                <a:cubicBezTo>
                  <a:pt x="182" y="106"/>
                  <a:pt x="184" y="104"/>
                  <a:pt x="186" y="102"/>
                </a:cubicBezTo>
                <a:cubicBezTo>
                  <a:pt x="185" y="103"/>
                  <a:pt x="184" y="103"/>
                  <a:pt x="183" y="104"/>
                </a:cubicBezTo>
                <a:cubicBezTo>
                  <a:pt x="185" y="101"/>
                  <a:pt x="188" y="100"/>
                  <a:pt x="190" y="98"/>
                </a:cubicBezTo>
                <a:cubicBezTo>
                  <a:pt x="190" y="97"/>
                  <a:pt x="190" y="97"/>
                  <a:pt x="189" y="98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2" y="96"/>
                  <a:pt x="191" y="97"/>
                  <a:pt x="192" y="96"/>
                </a:cubicBezTo>
                <a:cubicBezTo>
                  <a:pt x="194" y="95"/>
                  <a:pt x="194" y="95"/>
                  <a:pt x="195" y="94"/>
                </a:cubicBezTo>
                <a:cubicBezTo>
                  <a:pt x="196" y="93"/>
                  <a:pt x="193" y="94"/>
                  <a:pt x="193" y="95"/>
                </a:cubicBezTo>
                <a:cubicBezTo>
                  <a:pt x="193" y="94"/>
                  <a:pt x="195" y="94"/>
                  <a:pt x="195" y="93"/>
                </a:cubicBezTo>
                <a:cubicBezTo>
                  <a:pt x="197" y="92"/>
                  <a:pt x="195" y="94"/>
                  <a:pt x="197" y="93"/>
                </a:cubicBezTo>
                <a:cubicBezTo>
                  <a:pt x="198" y="92"/>
                  <a:pt x="203" y="90"/>
                  <a:pt x="202" y="89"/>
                </a:cubicBezTo>
                <a:cubicBezTo>
                  <a:pt x="201" y="90"/>
                  <a:pt x="199" y="91"/>
                  <a:pt x="198" y="92"/>
                </a:cubicBezTo>
                <a:cubicBezTo>
                  <a:pt x="198" y="91"/>
                  <a:pt x="200" y="90"/>
                  <a:pt x="199" y="90"/>
                </a:cubicBezTo>
                <a:cubicBezTo>
                  <a:pt x="201" y="89"/>
                  <a:pt x="205" y="86"/>
                  <a:pt x="206" y="86"/>
                </a:cubicBezTo>
                <a:cubicBezTo>
                  <a:pt x="206" y="86"/>
                  <a:pt x="205" y="86"/>
                  <a:pt x="205" y="87"/>
                </a:cubicBezTo>
                <a:cubicBezTo>
                  <a:pt x="206" y="86"/>
                  <a:pt x="207" y="85"/>
                  <a:pt x="206" y="87"/>
                </a:cubicBezTo>
                <a:cubicBezTo>
                  <a:pt x="205" y="88"/>
                  <a:pt x="206" y="86"/>
                  <a:pt x="205" y="87"/>
                </a:cubicBezTo>
                <a:cubicBezTo>
                  <a:pt x="203" y="89"/>
                  <a:pt x="205" y="87"/>
                  <a:pt x="205" y="88"/>
                </a:cubicBezTo>
                <a:cubicBezTo>
                  <a:pt x="203" y="89"/>
                  <a:pt x="204" y="89"/>
                  <a:pt x="202" y="90"/>
                </a:cubicBezTo>
                <a:cubicBezTo>
                  <a:pt x="203" y="90"/>
                  <a:pt x="204" y="89"/>
                  <a:pt x="205" y="89"/>
                </a:cubicBezTo>
                <a:cubicBezTo>
                  <a:pt x="205" y="88"/>
                  <a:pt x="206" y="87"/>
                  <a:pt x="207" y="87"/>
                </a:cubicBezTo>
                <a:cubicBezTo>
                  <a:pt x="207" y="87"/>
                  <a:pt x="206" y="88"/>
                  <a:pt x="207" y="88"/>
                </a:cubicBezTo>
                <a:cubicBezTo>
                  <a:pt x="208" y="87"/>
                  <a:pt x="209" y="86"/>
                  <a:pt x="208" y="86"/>
                </a:cubicBezTo>
                <a:cubicBezTo>
                  <a:pt x="207" y="87"/>
                  <a:pt x="207" y="86"/>
                  <a:pt x="206" y="87"/>
                </a:cubicBezTo>
                <a:cubicBezTo>
                  <a:pt x="207" y="86"/>
                  <a:pt x="208" y="86"/>
                  <a:pt x="209" y="85"/>
                </a:cubicBezTo>
                <a:cubicBezTo>
                  <a:pt x="209" y="84"/>
                  <a:pt x="210" y="84"/>
                  <a:pt x="210" y="84"/>
                </a:cubicBezTo>
                <a:cubicBezTo>
                  <a:pt x="209" y="85"/>
                  <a:pt x="208" y="85"/>
                  <a:pt x="207" y="85"/>
                </a:cubicBezTo>
                <a:cubicBezTo>
                  <a:pt x="207" y="84"/>
                  <a:pt x="208" y="85"/>
                  <a:pt x="209" y="84"/>
                </a:cubicBezTo>
                <a:cubicBezTo>
                  <a:pt x="207" y="84"/>
                  <a:pt x="206" y="85"/>
                  <a:pt x="205" y="86"/>
                </a:cubicBezTo>
                <a:cubicBezTo>
                  <a:pt x="205" y="86"/>
                  <a:pt x="205" y="85"/>
                  <a:pt x="205" y="85"/>
                </a:cubicBezTo>
                <a:cubicBezTo>
                  <a:pt x="204" y="86"/>
                  <a:pt x="203" y="87"/>
                  <a:pt x="204" y="87"/>
                </a:cubicBezTo>
                <a:cubicBezTo>
                  <a:pt x="202" y="88"/>
                  <a:pt x="201" y="88"/>
                  <a:pt x="200" y="89"/>
                </a:cubicBezTo>
                <a:cubicBezTo>
                  <a:pt x="201" y="89"/>
                  <a:pt x="199" y="90"/>
                  <a:pt x="199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7" y="91"/>
                  <a:pt x="197" y="92"/>
                </a:cubicBezTo>
                <a:cubicBezTo>
                  <a:pt x="195" y="92"/>
                  <a:pt x="194" y="93"/>
                  <a:pt x="193" y="94"/>
                </a:cubicBezTo>
                <a:cubicBezTo>
                  <a:pt x="193" y="94"/>
                  <a:pt x="192" y="94"/>
                  <a:pt x="192" y="94"/>
                </a:cubicBezTo>
                <a:cubicBezTo>
                  <a:pt x="190" y="96"/>
                  <a:pt x="186" y="97"/>
                  <a:pt x="185" y="99"/>
                </a:cubicBezTo>
                <a:cubicBezTo>
                  <a:pt x="184" y="99"/>
                  <a:pt x="183" y="100"/>
                  <a:pt x="183" y="101"/>
                </a:cubicBezTo>
                <a:cubicBezTo>
                  <a:pt x="182" y="102"/>
                  <a:pt x="182" y="101"/>
                  <a:pt x="181" y="101"/>
                </a:cubicBezTo>
                <a:cubicBezTo>
                  <a:pt x="181" y="103"/>
                  <a:pt x="177" y="104"/>
                  <a:pt x="175" y="105"/>
                </a:cubicBezTo>
                <a:cubicBezTo>
                  <a:pt x="175" y="106"/>
                  <a:pt x="175" y="106"/>
                  <a:pt x="175" y="106"/>
                </a:cubicBezTo>
                <a:cubicBezTo>
                  <a:pt x="174" y="107"/>
                  <a:pt x="174" y="107"/>
                  <a:pt x="172" y="109"/>
                </a:cubicBezTo>
                <a:cubicBezTo>
                  <a:pt x="172" y="108"/>
                  <a:pt x="173" y="107"/>
                  <a:pt x="172" y="107"/>
                </a:cubicBezTo>
                <a:cubicBezTo>
                  <a:pt x="171" y="110"/>
                  <a:pt x="166" y="113"/>
                  <a:pt x="164" y="115"/>
                </a:cubicBezTo>
                <a:cubicBezTo>
                  <a:pt x="164" y="115"/>
                  <a:pt x="164" y="115"/>
                  <a:pt x="164" y="116"/>
                </a:cubicBezTo>
                <a:cubicBezTo>
                  <a:pt x="163" y="116"/>
                  <a:pt x="162" y="117"/>
                  <a:pt x="161" y="118"/>
                </a:cubicBezTo>
                <a:cubicBezTo>
                  <a:pt x="161" y="117"/>
                  <a:pt x="162" y="116"/>
                  <a:pt x="161" y="116"/>
                </a:cubicBezTo>
                <a:cubicBezTo>
                  <a:pt x="156" y="120"/>
                  <a:pt x="151" y="126"/>
                  <a:pt x="147" y="128"/>
                </a:cubicBezTo>
                <a:cubicBezTo>
                  <a:pt x="147" y="128"/>
                  <a:pt x="148" y="127"/>
                  <a:pt x="148" y="126"/>
                </a:cubicBezTo>
                <a:cubicBezTo>
                  <a:pt x="147" y="127"/>
                  <a:pt x="148" y="126"/>
                  <a:pt x="147" y="127"/>
                </a:cubicBezTo>
                <a:cubicBezTo>
                  <a:pt x="146" y="129"/>
                  <a:pt x="145" y="128"/>
                  <a:pt x="144" y="129"/>
                </a:cubicBezTo>
                <a:cubicBezTo>
                  <a:pt x="143" y="130"/>
                  <a:pt x="144" y="130"/>
                  <a:pt x="143" y="131"/>
                </a:cubicBezTo>
                <a:cubicBezTo>
                  <a:pt x="142" y="131"/>
                  <a:pt x="142" y="131"/>
                  <a:pt x="141" y="132"/>
                </a:cubicBezTo>
                <a:cubicBezTo>
                  <a:pt x="140" y="133"/>
                  <a:pt x="141" y="132"/>
                  <a:pt x="141" y="133"/>
                </a:cubicBezTo>
                <a:cubicBezTo>
                  <a:pt x="140" y="133"/>
                  <a:pt x="138" y="136"/>
                  <a:pt x="138" y="135"/>
                </a:cubicBezTo>
                <a:cubicBezTo>
                  <a:pt x="138" y="135"/>
                  <a:pt x="139" y="134"/>
                  <a:pt x="139" y="134"/>
                </a:cubicBezTo>
                <a:cubicBezTo>
                  <a:pt x="137" y="135"/>
                  <a:pt x="139" y="134"/>
                  <a:pt x="137" y="134"/>
                </a:cubicBezTo>
                <a:cubicBezTo>
                  <a:pt x="136" y="135"/>
                  <a:pt x="137" y="135"/>
                  <a:pt x="137" y="135"/>
                </a:cubicBezTo>
                <a:cubicBezTo>
                  <a:pt x="136" y="137"/>
                  <a:pt x="133" y="139"/>
                  <a:pt x="131" y="140"/>
                </a:cubicBezTo>
                <a:cubicBezTo>
                  <a:pt x="131" y="141"/>
                  <a:pt x="130" y="142"/>
                  <a:pt x="130" y="143"/>
                </a:cubicBezTo>
                <a:cubicBezTo>
                  <a:pt x="128" y="144"/>
                  <a:pt x="130" y="142"/>
                  <a:pt x="129" y="143"/>
                </a:cubicBezTo>
                <a:cubicBezTo>
                  <a:pt x="128" y="144"/>
                  <a:pt x="127" y="145"/>
                  <a:pt x="126" y="146"/>
                </a:cubicBezTo>
                <a:cubicBezTo>
                  <a:pt x="127" y="146"/>
                  <a:pt x="127" y="145"/>
                  <a:pt x="127" y="146"/>
                </a:cubicBezTo>
                <a:cubicBezTo>
                  <a:pt x="126" y="146"/>
                  <a:pt x="126" y="148"/>
                  <a:pt x="126" y="147"/>
                </a:cubicBezTo>
                <a:cubicBezTo>
                  <a:pt x="125" y="148"/>
                  <a:pt x="125" y="149"/>
                  <a:pt x="124" y="150"/>
                </a:cubicBezTo>
                <a:cubicBezTo>
                  <a:pt x="124" y="149"/>
                  <a:pt x="125" y="149"/>
                  <a:pt x="125" y="148"/>
                </a:cubicBezTo>
                <a:cubicBezTo>
                  <a:pt x="124" y="149"/>
                  <a:pt x="125" y="148"/>
                  <a:pt x="125" y="147"/>
                </a:cubicBezTo>
                <a:cubicBezTo>
                  <a:pt x="124" y="148"/>
                  <a:pt x="123" y="149"/>
                  <a:pt x="122" y="149"/>
                </a:cubicBezTo>
                <a:cubicBezTo>
                  <a:pt x="123" y="149"/>
                  <a:pt x="124" y="147"/>
                  <a:pt x="123" y="148"/>
                </a:cubicBezTo>
                <a:cubicBezTo>
                  <a:pt x="121" y="149"/>
                  <a:pt x="120" y="152"/>
                  <a:pt x="119" y="153"/>
                </a:cubicBezTo>
                <a:cubicBezTo>
                  <a:pt x="119" y="152"/>
                  <a:pt x="120" y="151"/>
                  <a:pt x="119" y="152"/>
                </a:cubicBezTo>
                <a:cubicBezTo>
                  <a:pt x="118" y="153"/>
                  <a:pt x="117" y="156"/>
                  <a:pt x="115" y="156"/>
                </a:cubicBezTo>
                <a:cubicBezTo>
                  <a:pt x="116" y="156"/>
                  <a:pt x="117" y="155"/>
                  <a:pt x="116" y="155"/>
                </a:cubicBezTo>
                <a:cubicBezTo>
                  <a:pt x="115" y="156"/>
                  <a:pt x="114" y="157"/>
                  <a:pt x="113" y="159"/>
                </a:cubicBezTo>
                <a:cubicBezTo>
                  <a:pt x="112" y="159"/>
                  <a:pt x="112" y="159"/>
                  <a:pt x="111" y="159"/>
                </a:cubicBezTo>
                <a:cubicBezTo>
                  <a:pt x="111" y="160"/>
                  <a:pt x="111" y="160"/>
                  <a:pt x="110" y="161"/>
                </a:cubicBezTo>
                <a:cubicBezTo>
                  <a:pt x="110" y="161"/>
                  <a:pt x="110" y="162"/>
                  <a:pt x="109" y="162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6" y="164"/>
                  <a:pt x="105" y="167"/>
                  <a:pt x="103" y="169"/>
                </a:cubicBezTo>
                <a:cubicBezTo>
                  <a:pt x="103" y="169"/>
                  <a:pt x="103" y="168"/>
                  <a:pt x="102" y="168"/>
                </a:cubicBezTo>
                <a:cubicBezTo>
                  <a:pt x="102" y="169"/>
                  <a:pt x="101" y="170"/>
                  <a:pt x="100" y="171"/>
                </a:cubicBezTo>
                <a:cubicBezTo>
                  <a:pt x="101" y="170"/>
                  <a:pt x="102" y="168"/>
                  <a:pt x="102" y="169"/>
                </a:cubicBezTo>
                <a:cubicBezTo>
                  <a:pt x="101" y="171"/>
                  <a:pt x="100" y="171"/>
                  <a:pt x="98" y="172"/>
                </a:cubicBezTo>
                <a:cubicBezTo>
                  <a:pt x="97" y="174"/>
                  <a:pt x="99" y="172"/>
                  <a:pt x="99" y="173"/>
                </a:cubicBezTo>
                <a:cubicBezTo>
                  <a:pt x="96" y="175"/>
                  <a:pt x="94" y="179"/>
                  <a:pt x="92" y="181"/>
                </a:cubicBezTo>
                <a:cubicBezTo>
                  <a:pt x="92" y="180"/>
                  <a:pt x="93" y="180"/>
                  <a:pt x="93" y="179"/>
                </a:cubicBezTo>
                <a:cubicBezTo>
                  <a:pt x="92" y="180"/>
                  <a:pt x="93" y="179"/>
                  <a:pt x="92" y="180"/>
                </a:cubicBezTo>
                <a:cubicBezTo>
                  <a:pt x="90" y="183"/>
                  <a:pt x="87" y="186"/>
                  <a:pt x="84" y="189"/>
                </a:cubicBezTo>
                <a:cubicBezTo>
                  <a:pt x="85" y="188"/>
                  <a:pt x="85" y="188"/>
                  <a:pt x="84" y="188"/>
                </a:cubicBezTo>
                <a:cubicBezTo>
                  <a:pt x="83" y="190"/>
                  <a:pt x="83" y="191"/>
                  <a:pt x="82" y="192"/>
                </a:cubicBezTo>
                <a:cubicBezTo>
                  <a:pt x="82" y="191"/>
                  <a:pt x="82" y="191"/>
                  <a:pt x="82" y="191"/>
                </a:cubicBezTo>
                <a:cubicBezTo>
                  <a:pt x="80" y="194"/>
                  <a:pt x="78" y="196"/>
                  <a:pt x="76" y="199"/>
                </a:cubicBezTo>
                <a:cubicBezTo>
                  <a:pt x="76" y="198"/>
                  <a:pt x="76" y="198"/>
                  <a:pt x="76" y="198"/>
                </a:cubicBezTo>
                <a:cubicBezTo>
                  <a:pt x="73" y="202"/>
                  <a:pt x="73" y="202"/>
                  <a:pt x="71" y="205"/>
                </a:cubicBezTo>
                <a:cubicBezTo>
                  <a:pt x="71" y="204"/>
                  <a:pt x="71" y="203"/>
                  <a:pt x="70" y="204"/>
                </a:cubicBezTo>
                <a:cubicBezTo>
                  <a:pt x="70" y="205"/>
                  <a:pt x="69" y="204"/>
                  <a:pt x="69" y="206"/>
                </a:cubicBezTo>
                <a:cubicBezTo>
                  <a:pt x="68" y="207"/>
                  <a:pt x="68" y="207"/>
                  <a:pt x="68" y="207"/>
                </a:cubicBezTo>
                <a:cubicBezTo>
                  <a:pt x="68" y="208"/>
                  <a:pt x="67" y="208"/>
                  <a:pt x="67" y="209"/>
                </a:cubicBezTo>
                <a:cubicBezTo>
                  <a:pt x="67" y="209"/>
                  <a:pt x="68" y="208"/>
                  <a:pt x="68" y="209"/>
                </a:cubicBezTo>
                <a:cubicBezTo>
                  <a:pt x="66" y="211"/>
                  <a:pt x="67" y="210"/>
                  <a:pt x="65" y="212"/>
                </a:cubicBezTo>
                <a:cubicBezTo>
                  <a:pt x="65" y="212"/>
                  <a:pt x="66" y="210"/>
                  <a:pt x="66" y="212"/>
                </a:cubicBezTo>
                <a:cubicBezTo>
                  <a:pt x="63" y="213"/>
                  <a:pt x="60" y="218"/>
                  <a:pt x="61" y="216"/>
                </a:cubicBezTo>
                <a:cubicBezTo>
                  <a:pt x="59" y="217"/>
                  <a:pt x="59" y="219"/>
                  <a:pt x="58" y="220"/>
                </a:cubicBezTo>
                <a:cubicBezTo>
                  <a:pt x="58" y="220"/>
                  <a:pt x="58" y="219"/>
                  <a:pt x="58" y="219"/>
                </a:cubicBezTo>
                <a:cubicBezTo>
                  <a:pt x="57" y="221"/>
                  <a:pt x="56" y="220"/>
                  <a:pt x="55" y="222"/>
                </a:cubicBezTo>
                <a:cubicBezTo>
                  <a:pt x="55" y="223"/>
                  <a:pt x="56" y="222"/>
                  <a:pt x="56" y="223"/>
                </a:cubicBezTo>
                <a:cubicBezTo>
                  <a:pt x="55" y="223"/>
                  <a:pt x="53" y="226"/>
                  <a:pt x="53" y="227"/>
                </a:cubicBezTo>
                <a:cubicBezTo>
                  <a:pt x="47" y="235"/>
                  <a:pt x="41" y="244"/>
                  <a:pt x="35" y="252"/>
                </a:cubicBezTo>
                <a:cubicBezTo>
                  <a:pt x="35" y="251"/>
                  <a:pt x="36" y="250"/>
                  <a:pt x="36" y="249"/>
                </a:cubicBezTo>
                <a:cubicBezTo>
                  <a:pt x="36" y="249"/>
                  <a:pt x="37" y="248"/>
                  <a:pt x="36" y="248"/>
                </a:cubicBezTo>
                <a:cubicBezTo>
                  <a:pt x="36" y="249"/>
                  <a:pt x="36" y="249"/>
                  <a:pt x="36" y="250"/>
                </a:cubicBezTo>
                <a:cubicBezTo>
                  <a:pt x="35" y="250"/>
                  <a:pt x="36" y="250"/>
                  <a:pt x="35" y="251"/>
                </a:cubicBezTo>
                <a:cubicBezTo>
                  <a:pt x="34" y="252"/>
                  <a:pt x="35" y="251"/>
                  <a:pt x="34" y="251"/>
                </a:cubicBezTo>
                <a:cubicBezTo>
                  <a:pt x="34" y="251"/>
                  <a:pt x="34" y="252"/>
                  <a:pt x="33" y="253"/>
                </a:cubicBezTo>
                <a:cubicBezTo>
                  <a:pt x="33" y="253"/>
                  <a:pt x="33" y="253"/>
                  <a:pt x="33" y="253"/>
                </a:cubicBezTo>
                <a:cubicBezTo>
                  <a:pt x="35" y="252"/>
                  <a:pt x="35" y="252"/>
                  <a:pt x="36" y="252"/>
                </a:cubicBezTo>
                <a:cubicBezTo>
                  <a:pt x="35" y="253"/>
                  <a:pt x="35" y="254"/>
                  <a:pt x="34" y="254"/>
                </a:cubicBezTo>
                <a:cubicBezTo>
                  <a:pt x="34" y="254"/>
                  <a:pt x="35" y="252"/>
                  <a:pt x="34" y="253"/>
                </a:cubicBezTo>
                <a:cubicBezTo>
                  <a:pt x="33" y="256"/>
                  <a:pt x="30" y="257"/>
                  <a:pt x="30" y="260"/>
                </a:cubicBezTo>
                <a:cubicBezTo>
                  <a:pt x="29" y="260"/>
                  <a:pt x="29" y="260"/>
                  <a:pt x="29" y="261"/>
                </a:cubicBezTo>
                <a:cubicBezTo>
                  <a:pt x="28" y="261"/>
                  <a:pt x="28" y="262"/>
                  <a:pt x="27" y="263"/>
                </a:cubicBezTo>
                <a:cubicBezTo>
                  <a:pt x="28" y="262"/>
                  <a:pt x="28" y="261"/>
                  <a:pt x="29" y="259"/>
                </a:cubicBezTo>
                <a:cubicBezTo>
                  <a:pt x="27" y="261"/>
                  <a:pt x="26" y="263"/>
                  <a:pt x="25" y="265"/>
                </a:cubicBezTo>
                <a:cubicBezTo>
                  <a:pt x="25" y="264"/>
                  <a:pt x="24" y="267"/>
                  <a:pt x="23" y="267"/>
                </a:cubicBezTo>
                <a:cubicBezTo>
                  <a:pt x="23" y="267"/>
                  <a:pt x="24" y="264"/>
                  <a:pt x="23" y="265"/>
                </a:cubicBezTo>
                <a:cubicBezTo>
                  <a:pt x="23" y="266"/>
                  <a:pt x="22" y="267"/>
                  <a:pt x="21" y="269"/>
                </a:cubicBezTo>
                <a:cubicBezTo>
                  <a:pt x="21" y="270"/>
                  <a:pt x="21" y="270"/>
                  <a:pt x="21" y="271"/>
                </a:cubicBezTo>
                <a:cubicBezTo>
                  <a:pt x="20" y="271"/>
                  <a:pt x="20" y="271"/>
                  <a:pt x="19" y="272"/>
                </a:cubicBezTo>
                <a:cubicBezTo>
                  <a:pt x="19" y="271"/>
                  <a:pt x="19" y="272"/>
                  <a:pt x="19" y="271"/>
                </a:cubicBezTo>
                <a:cubicBezTo>
                  <a:pt x="19" y="270"/>
                  <a:pt x="20" y="269"/>
                  <a:pt x="20" y="268"/>
                </a:cubicBezTo>
                <a:cubicBezTo>
                  <a:pt x="22" y="266"/>
                  <a:pt x="23" y="263"/>
                  <a:pt x="26" y="260"/>
                </a:cubicBezTo>
                <a:cubicBezTo>
                  <a:pt x="26" y="258"/>
                  <a:pt x="28" y="257"/>
                  <a:pt x="29" y="255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9" y="254"/>
                  <a:pt x="29" y="253"/>
                  <a:pt x="30" y="253"/>
                </a:cubicBezTo>
                <a:cubicBezTo>
                  <a:pt x="30" y="253"/>
                  <a:pt x="30" y="254"/>
                  <a:pt x="31" y="253"/>
                </a:cubicBezTo>
                <a:cubicBezTo>
                  <a:pt x="31" y="253"/>
                  <a:pt x="31" y="253"/>
                  <a:pt x="31" y="252"/>
                </a:cubicBezTo>
                <a:cubicBezTo>
                  <a:pt x="32" y="250"/>
                  <a:pt x="31" y="252"/>
                  <a:pt x="31" y="250"/>
                </a:cubicBezTo>
                <a:cubicBezTo>
                  <a:pt x="32" y="249"/>
                  <a:pt x="32" y="249"/>
                  <a:pt x="33" y="247"/>
                </a:cubicBezTo>
                <a:cubicBezTo>
                  <a:pt x="33" y="247"/>
                  <a:pt x="33" y="247"/>
                  <a:pt x="34" y="247"/>
                </a:cubicBezTo>
                <a:cubicBezTo>
                  <a:pt x="34" y="246"/>
                  <a:pt x="34" y="245"/>
                  <a:pt x="35" y="244"/>
                </a:cubicBezTo>
                <a:cubicBezTo>
                  <a:pt x="36" y="245"/>
                  <a:pt x="34" y="247"/>
                  <a:pt x="33" y="249"/>
                </a:cubicBezTo>
                <a:cubicBezTo>
                  <a:pt x="33" y="248"/>
                  <a:pt x="33" y="250"/>
                  <a:pt x="34" y="249"/>
                </a:cubicBezTo>
                <a:cubicBezTo>
                  <a:pt x="34" y="247"/>
                  <a:pt x="35" y="246"/>
                  <a:pt x="36" y="245"/>
                </a:cubicBezTo>
                <a:cubicBezTo>
                  <a:pt x="37" y="243"/>
                  <a:pt x="37" y="244"/>
                  <a:pt x="37" y="243"/>
                </a:cubicBezTo>
                <a:cubicBezTo>
                  <a:pt x="38" y="242"/>
                  <a:pt x="38" y="243"/>
                  <a:pt x="38" y="242"/>
                </a:cubicBezTo>
                <a:cubicBezTo>
                  <a:pt x="39" y="241"/>
                  <a:pt x="39" y="240"/>
                  <a:pt x="39" y="240"/>
                </a:cubicBezTo>
                <a:cubicBezTo>
                  <a:pt x="40" y="239"/>
                  <a:pt x="40" y="240"/>
                  <a:pt x="41" y="238"/>
                </a:cubicBezTo>
                <a:cubicBezTo>
                  <a:pt x="40" y="239"/>
                  <a:pt x="40" y="239"/>
                  <a:pt x="40" y="237"/>
                </a:cubicBezTo>
                <a:cubicBezTo>
                  <a:pt x="41" y="237"/>
                  <a:pt x="41" y="236"/>
                  <a:pt x="43" y="236"/>
                </a:cubicBezTo>
                <a:cubicBezTo>
                  <a:pt x="43" y="234"/>
                  <a:pt x="43" y="235"/>
                  <a:pt x="44" y="233"/>
                </a:cubicBezTo>
                <a:cubicBezTo>
                  <a:pt x="43" y="234"/>
                  <a:pt x="42" y="236"/>
                  <a:pt x="41" y="236"/>
                </a:cubicBezTo>
                <a:cubicBezTo>
                  <a:pt x="42" y="234"/>
                  <a:pt x="44" y="232"/>
                  <a:pt x="45" y="231"/>
                </a:cubicBezTo>
                <a:cubicBezTo>
                  <a:pt x="44" y="230"/>
                  <a:pt x="48" y="227"/>
                  <a:pt x="49" y="225"/>
                </a:cubicBezTo>
                <a:cubicBezTo>
                  <a:pt x="47" y="226"/>
                  <a:pt x="44" y="230"/>
                  <a:pt x="44" y="228"/>
                </a:cubicBezTo>
                <a:cubicBezTo>
                  <a:pt x="44" y="229"/>
                  <a:pt x="43" y="230"/>
                  <a:pt x="43" y="230"/>
                </a:cubicBezTo>
                <a:cubicBezTo>
                  <a:pt x="44" y="230"/>
                  <a:pt x="44" y="230"/>
                  <a:pt x="44" y="230"/>
                </a:cubicBezTo>
                <a:cubicBezTo>
                  <a:pt x="42" y="232"/>
                  <a:pt x="43" y="232"/>
                  <a:pt x="42" y="234"/>
                </a:cubicBezTo>
                <a:cubicBezTo>
                  <a:pt x="42" y="233"/>
                  <a:pt x="42" y="232"/>
                  <a:pt x="42" y="233"/>
                </a:cubicBezTo>
                <a:cubicBezTo>
                  <a:pt x="41" y="233"/>
                  <a:pt x="41" y="234"/>
                  <a:pt x="41" y="234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40" y="236"/>
                  <a:pt x="39" y="237"/>
                  <a:pt x="38" y="238"/>
                </a:cubicBezTo>
                <a:cubicBezTo>
                  <a:pt x="38" y="236"/>
                  <a:pt x="39" y="236"/>
                  <a:pt x="40" y="235"/>
                </a:cubicBezTo>
                <a:cubicBezTo>
                  <a:pt x="39" y="235"/>
                  <a:pt x="39" y="236"/>
                  <a:pt x="38" y="236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8" y="238"/>
                  <a:pt x="38" y="238"/>
                  <a:pt x="38" y="238"/>
                </a:cubicBezTo>
                <a:cubicBezTo>
                  <a:pt x="37" y="240"/>
                  <a:pt x="36" y="242"/>
                  <a:pt x="34" y="243"/>
                </a:cubicBezTo>
                <a:cubicBezTo>
                  <a:pt x="34" y="247"/>
                  <a:pt x="29" y="251"/>
                  <a:pt x="28" y="254"/>
                </a:cubicBezTo>
                <a:cubicBezTo>
                  <a:pt x="28" y="253"/>
                  <a:pt x="28" y="253"/>
                  <a:pt x="28" y="252"/>
                </a:cubicBezTo>
                <a:cubicBezTo>
                  <a:pt x="29" y="251"/>
                  <a:pt x="32" y="249"/>
                  <a:pt x="32" y="247"/>
                </a:cubicBezTo>
                <a:cubicBezTo>
                  <a:pt x="33" y="246"/>
                  <a:pt x="33" y="245"/>
                  <a:pt x="34" y="244"/>
                </a:cubicBezTo>
                <a:cubicBezTo>
                  <a:pt x="33" y="244"/>
                  <a:pt x="33" y="246"/>
                  <a:pt x="32" y="245"/>
                </a:cubicBezTo>
                <a:cubicBezTo>
                  <a:pt x="32" y="247"/>
                  <a:pt x="30" y="248"/>
                  <a:pt x="31" y="249"/>
                </a:cubicBezTo>
                <a:cubicBezTo>
                  <a:pt x="29" y="250"/>
                  <a:pt x="28" y="252"/>
                  <a:pt x="27" y="253"/>
                </a:cubicBezTo>
                <a:cubicBezTo>
                  <a:pt x="27" y="252"/>
                  <a:pt x="28" y="251"/>
                  <a:pt x="27" y="252"/>
                </a:cubicBezTo>
                <a:cubicBezTo>
                  <a:pt x="27" y="253"/>
                  <a:pt x="26" y="253"/>
                  <a:pt x="26" y="253"/>
                </a:cubicBezTo>
                <a:cubicBezTo>
                  <a:pt x="27" y="253"/>
                  <a:pt x="25" y="254"/>
                  <a:pt x="25" y="255"/>
                </a:cubicBezTo>
                <a:cubicBezTo>
                  <a:pt x="26" y="254"/>
                  <a:pt x="26" y="254"/>
                  <a:pt x="26" y="255"/>
                </a:cubicBezTo>
                <a:cubicBezTo>
                  <a:pt x="25" y="256"/>
                  <a:pt x="25" y="257"/>
                  <a:pt x="23" y="258"/>
                </a:cubicBezTo>
                <a:cubicBezTo>
                  <a:pt x="23" y="258"/>
                  <a:pt x="24" y="257"/>
                  <a:pt x="23" y="257"/>
                </a:cubicBezTo>
                <a:cubicBezTo>
                  <a:pt x="22" y="258"/>
                  <a:pt x="23" y="259"/>
                  <a:pt x="22" y="260"/>
                </a:cubicBezTo>
                <a:cubicBezTo>
                  <a:pt x="21" y="261"/>
                  <a:pt x="20" y="263"/>
                  <a:pt x="19" y="263"/>
                </a:cubicBezTo>
                <a:cubicBezTo>
                  <a:pt x="18" y="265"/>
                  <a:pt x="17" y="266"/>
                  <a:pt x="16" y="267"/>
                </a:cubicBezTo>
                <a:cubicBezTo>
                  <a:pt x="17" y="266"/>
                  <a:pt x="16" y="266"/>
                  <a:pt x="16" y="266"/>
                </a:cubicBezTo>
                <a:cubicBezTo>
                  <a:pt x="16" y="267"/>
                  <a:pt x="14" y="268"/>
                  <a:pt x="15" y="268"/>
                </a:cubicBezTo>
                <a:cubicBezTo>
                  <a:pt x="14" y="270"/>
                  <a:pt x="14" y="268"/>
                  <a:pt x="14" y="269"/>
                </a:cubicBezTo>
                <a:cubicBezTo>
                  <a:pt x="13" y="269"/>
                  <a:pt x="13" y="270"/>
                  <a:pt x="12" y="270"/>
                </a:cubicBezTo>
                <a:cubicBezTo>
                  <a:pt x="13" y="271"/>
                  <a:pt x="13" y="270"/>
                  <a:pt x="14" y="269"/>
                </a:cubicBezTo>
                <a:cubicBezTo>
                  <a:pt x="14" y="270"/>
                  <a:pt x="13" y="270"/>
                  <a:pt x="13" y="271"/>
                </a:cubicBezTo>
                <a:cubicBezTo>
                  <a:pt x="13" y="272"/>
                  <a:pt x="12" y="272"/>
                  <a:pt x="12" y="273"/>
                </a:cubicBezTo>
                <a:cubicBezTo>
                  <a:pt x="12" y="273"/>
                  <a:pt x="10" y="275"/>
                  <a:pt x="11" y="274"/>
                </a:cubicBezTo>
                <a:cubicBezTo>
                  <a:pt x="11" y="273"/>
                  <a:pt x="12" y="273"/>
                  <a:pt x="12" y="271"/>
                </a:cubicBezTo>
                <a:cubicBezTo>
                  <a:pt x="11" y="273"/>
                  <a:pt x="11" y="272"/>
                  <a:pt x="10" y="272"/>
                </a:cubicBezTo>
                <a:cubicBezTo>
                  <a:pt x="10" y="274"/>
                  <a:pt x="9" y="274"/>
                  <a:pt x="8" y="276"/>
                </a:cubicBezTo>
                <a:cubicBezTo>
                  <a:pt x="8" y="275"/>
                  <a:pt x="9" y="274"/>
                  <a:pt x="9" y="273"/>
                </a:cubicBezTo>
                <a:cubicBezTo>
                  <a:pt x="10" y="273"/>
                  <a:pt x="10" y="272"/>
                  <a:pt x="11" y="270"/>
                </a:cubicBezTo>
                <a:cubicBezTo>
                  <a:pt x="11" y="271"/>
                  <a:pt x="11" y="270"/>
                  <a:pt x="11" y="270"/>
                </a:cubicBezTo>
                <a:cubicBezTo>
                  <a:pt x="12" y="270"/>
                  <a:pt x="13" y="266"/>
                  <a:pt x="14" y="265"/>
                </a:cubicBezTo>
                <a:cubicBezTo>
                  <a:pt x="14" y="264"/>
                  <a:pt x="14" y="265"/>
                  <a:pt x="15" y="264"/>
                </a:cubicBezTo>
                <a:cubicBezTo>
                  <a:pt x="15" y="262"/>
                  <a:pt x="17" y="260"/>
                  <a:pt x="17" y="260"/>
                </a:cubicBezTo>
                <a:cubicBezTo>
                  <a:pt x="17" y="261"/>
                  <a:pt x="16" y="261"/>
                  <a:pt x="16" y="262"/>
                </a:cubicBezTo>
                <a:cubicBezTo>
                  <a:pt x="16" y="262"/>
                  <a:pt x="15" y="265"/>
                  <a:pt x="16" y="264"/>
                </a:cubicBezTo>
                <a:cubicBezTo>
                  <a:pt x="17" y="263"/>
                  <a:pt x="16" y="264"/>
                  <a:pt x="17" y="262"/>
                </a:cubicBezTo>
                <a:cubicBezTo>
                  <a:pt x="17" y="262"/>
                  <a:pt x="18" y="260"/>
                  <a:pt x="18" y="260"/>
                </a:cubicBezTo>
                <a:cubicBezTo>
                  <a:pt x="19" y="259"/>
                  <a:pt x="18" y="261"/>
                  <a:pt x="19" y="260"/>
                </a:cubicBezTo>
                <a:cubicBezTo>
                  <a:pt x="19" y="259"/>
                  <a:pt x="20" y="257"/>
                  <a:pt x="20" y="256"/>
                </a:cubicBezTo>
                <a:cubicBezTo>
                  <a:pt x="20" y="256"/>
                  <a:pt x="20" y="256"/>
                  <a:pt x="20" y="255"/>
                </a:cubicBezTo>
                <a:cubicBezTo>
                  <a:pt x="21" y="253"/>
                  <a:pt x="22" y="251"/>
                  <a:pt x="23" y="250"/>
                </a:cubicBezTo>
                <a:cubicBezTo>
                  <a:pt x="24" y="250"/>
                  <a:pt x="22" y="252"/>
                  <a:pt x="23" y="251"/>
                </a:cubicBezTo>
                <a:cubicBezTo>
                  <a:pt x="24" y="250"/>
                  <a:pt x="24" y="250"/>
                  <a:pt x="25" y="248"/>
                </a:cubicBezTo>
                <a:cubicBezTo>
                  <a:pt x="26" y="248"/>
                  <a:pt x="28" y="246"/>
                  <a:pt x="28" y="244"/>
                </a:cubicBezTo>
                <a:cubicBezTo>
                  <a:pt x="29" y="243"/>
                  <a:pt x="29" y="245"/>
                  <a:pt x="30" y="244"/>
                </a:cubicBezTo>
                <a:cubicBezTo>
                  <a:pt x="29" y="243"/>
                  <a:pt x="31" y="242"/>
                  <a:pt x="31" y="241"/>
                </a:cubicBezTo>
                <a:cubicBezTo>
                  <a:pt x="31" y="241"/>
                  <a:pt x="31" y="240"/>
                  <a:pt x="32" y="239"/>
                </a:cubicBezTo>
                <a:cubicBezTo>
                  <a:pt x="32" y="240"/>
                  <a:pt x="32" y="241"/>
                  <a:pt x="32" y="240"/>
                </a:cubicBezTo>
                <a:cubicBezTo>
                  <a:pt x="32" y="239"/>
                  <a:pt x="33" y="239"/>
                  <a:pt x="33" y="238"/>
                </a:cubicBezTo>
                <a:cubicBezTo>
                  <a:pt x="34" y="238"/>
                  <a:pt x="33" y="239"/>
                  <a:pt x="34" y="238"/>
                </a:cubicBezTo>
                <a:cubicBezTo>
                  <a:pt x="34" y="237"/>
                  <a:pt x="35" y="236"/>
                  <a:pt x="36" y="235"/>
                </a:cubicBezTo>
                <a:cubicBezTo>
                  <a:pt x="35" y="236"/>
                  <a:pt x="34" y="236"/>
                  <a:pt x="33" y="237"/>
                </a:cubicBezTo>
                <a:cubicBezTo>
                  <a:pt x="34" y="235"/>
                  <a:pt x="36" y="234"/>
                  <a:pt x="37" y="232"/>
                </a:cubicBezTo>
                <a:cubicBezTo>
                  <a:pt x="36" y="234"/>
                  <a:pt x="34" y="236"/>
                  <a:pt x="32" y="238"/>
                </a:cubicBezTo>
                <a:cubicBezTo>
                  <a:pt x="33" y="238"/>
                  <a:pt x="33" y="237"/>
                  <a:pt x="33" y="238"/>
                </a:cubicBezTo>
                <a:cubicBezTo>
                  <a:pt x="32" y="239"/>
                  <a:pt x="32" y="238"/>
                  <a:pt x="31" y="239"/>
                </a:cubicBezTo>
                <a:cubicBezTo>
                  <a:pt x="31" y="239"/>
                  <a:pt x="31" y="238"/>
                  <a:pt x="31" y="238"/>
                </a:cubicBezTo>
                <a:cubicBezTo>
                  <a:pt x="33" y="236"/>
                  <a:pt x="36" y="234"/>
                  <a:pt x="36" y="231"/>
                </a:cubicBezTo>
                <a:cubicBezTo>
                  <a:pt x="36" y="232"/>
                  <a:pt x="37" y="231"/>
                  <a:pt x="37" y="230"/>
                </a:cubicBezTo>
                <a:cubicBezTo>
                  <a:pt x="38" y="229"/>
                  <a:pt x="37" y="231"/>
                  <a:pt x="38" y="231"/>
                </a:cubicBezTo>
                <a:cubicBezTo>
                  <a:pt x="38" y="230"/>
                  <a:pt x="39" y="229"/>
                  <a:pt x="39" y="228"/>
                </a:cubicBezTo>
                <a:cubicBezTo>
                  <a:pt x="39" y="229"/>
                  <a:pt x="38" y="231"/>
                  <a:pt x="38" y="229"/>
                </a:cubicBezTo>
                <a:cubicBezTo>
                  <a:pt x="38" y="228"/>
                  <a:pt x="39" y="228"/>
                  <a:pt x="39" y="227"/>
                </a:cubicBezTo>
                <a:cubicBezTo>
                  <a:pt x="39" y="226"/>
                  <a:pt x="39" y="227"/>
                  <a:pt x="40" y="225"/>
                </a:cubicBezTo>
                <a:cubicBezTo>
                  <a:pt x="39" y="226"/>
                  <a:pt x="39" y="225"/>
                  <a:pt x="39" y="225"/>
                </a:cubicBezTo>
                <a:cubicBezTo>
                  <a:pt x="41" y="224"/>
                  <a:pt x="40" y="223"/>
                  <a:pt x="40" y="222"/>
                </a:cubicBezTo>
                <a:cubicBezTo>
                  <a:pt x="41" y="222"/>
                  <a:pt x="40" y="224"/>
                  <a:pt x="41" y="223"/>
                </a:cubicBezTo>
                <a:cubicBezTo>
                  <a:pt x="42" y="222"/>
                  <a:pt x="43" y="221"/>
                  <a:pt x="44" y="219"/>
                </a:cubicBezTo>
                <a:cubicBezTo>
                  <a:pt x="43" y="220"/>
                  <a:pt x="43" y="221"/>
                  <a:pt x="44" y="221"/>
                </a:cubicBezTo>
                <a:cubicBezTo>
                  <a:pt x="44" y="219"/>
                  <a:pt x="44" y="220"/>
                  <a:pt x="45" y="219"/>
                </a:cubicBezTo>
                <a:cubicBezTo>
                  <a:pt x="45" y="219"/>
                  <a:pt x="46" y="218"/>
                  <a:pt x="47" y="217"/>
                </a:cubicBezTo>
                <a:cubicBezTo>
                  <a:pt x="48" y="216"/>
                  <a:pt x="48" y="215"/>
                  <a:pt x="48" y="214"/>
                </a:cubicBezTo>
                <a:cubicBezTo>
                  <a:pt x="49" y="213"/>
                  <a:pt x="49" y="214"/>
                  <a:pt x="50" y="214"/>
                </a:cubicBezTo>
                <a:cubicBezTo>
                  <a:pt x="50" y="213"/>
                  <a:pt x="52" y="211"/>
                  <a:pt x="51" y="210"/>
                </a:cubicBezTo>
                <a:cubicBezTo>
                  <a:pt x="52" y="210"/>
                  <a:pt x="53" y="210"/>
                  <a:pt x="53" y="209"/>
                </a:cubicBezTo>
                <a:cubicBezTo>
                  <a:pt x="52" y="208"/>
                  <a:pt x="49" y="213"/>
                  <a:pt x="48" y="213"/>
                </a:cubicBezTo>
                <a:cubicBezTo>
                  <a:pt x="52" y="209"/>
                  <a:pt x="52" y="209"/>
                  <a:pt x="52" y="209"/>
                </a:cubicBezTo>
                <a:cubicBezTo>
                  <a:pt x="50" y="209"/>
                  <a:pt x="51" y="207"/>
                  <a:pt x="51" y="206"/>
                </a:cubicBezTo>
                <a:cubicBezTo>
                  <a:pt x="52" y="205"/>
                  <a:pt x="54" y="202"/>
                  <a:pt x="56" y="199"/>
                </a:cubicBezTo>
                <a:cubicBezTo>
                  <a:pt x="55" y="201"/>
                  <a:pt x="55" y="201"/>
                  <a:pt x="54" y="203"/>
                </a:cubicBezTo>
                <a:cubicBezTo>
                  <a:pt x="57" y="201"/>
                  <a:pt x="59" y="199"/>
                  <a:pt x="60" y="196"/>
                </a:cubicBezTo>
                <a:cubicBezTo>
                  <a:pt x="63" y="194"/>
                  <a:pt x="64" y="191"/>
                  <a:pt x="67" y="190"/>
                </a:cubicBezTo>
                <a:cubicBezTo>
                  <a:pt x="67" y="189"/>
                  <a:pt x="68" y="189"/>
                  <a:pt x="68" y="188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1" y="184"/>
                  <a:pt x="75" y="181"/>
                  <a:pt x="77" y="179"/>
                </a:cubicBezTo>
                <a:cubicBezTo>
                  <a:pt x="77" y="179"/>
                  <a:pt x="76" y="180"/>
                  <a:pt x="76" y="179"/>
                </a:cubicBezTo>
                <a:cubicBezTo>
                  <a:pt x="77" y="179"/>
                  <a:pt x="77" y="177"/>
                  <a:pt x="77" y="178"/>
                </a:cubicBezTo>
                <a:cubicBezTo>
                  <a:pt x="77" y="178"/>
                  <a:pt x="77" y="179"/>
                  <a:pt x="78" y="178"/>
                </a:cubicBezTo>
                <a:cubicBezTo>
                  <a:pt x="78" y="177"/>
                  <a:pt x="81" y="175"/>
                  <a:pt x="82" y="174"/>
                </a:cubicBezTo>
                <a:cubicBezTo>
                  <a:pt x="81" y="175"/>
                  <a:pt x="80" y="176"/>
                  <a:pt x="81" y="176"/>
                </a:cubicBezTo>
                <a:cubicBezTo>
                  <a:pt x="82" y="175"/>
                  <a:pt x="83" y="174"/>
                  <a:pt x="84" y="173"/>
                </a:cubicBezTo>
                <a:cubicBezTo>
                  <a:pt x="84" y="172"/>
                  <a:pt x="83" y="172"/>
                  <a:pt x="83" y="171"/>
                </a:cubicBezTo>
                <a:cubicBezTo>
                  <a:pt x="84" y="172"/>
                  <a:pt x="86" y="172"/>
                  <a:pt x="88" y="168"/>
                </a:cubicBezTo>
                <a:cubicBezTo>
                  <a:pt x="87" y="169"/>
                  <a:pt x="87" y="168"/>
                  <a:pt x="87" y="169"/>
                </a:cubicBezTo>
                <a:cubicBezTo>
                  <a:pt x="88" y="167"/>
                  <a:pt x="89" y="166"/>
                  <a:pt x="91" y="163"/>
                </a:cubicBezTo>
                <a:cubicBezTo>
                  <a:pt x="93" y="163"/>
                  <a:pt x="94" y="159"/>
                  <a:pt x="97" y="158"/>
                </a:cubicBezTo>
                <a:cubicBezTo>
                  <a:pt x="97" y="157"/>
                  <a:pt x="98" y="157"/>
                  <a:pt x="98" y="156"/>
                </a:cubicBezTo>
                <a:cubicBezTo>
                  <a:pt x="98" y="156"/>
                  <a:pt x="98" y="156"/>
                  <a:pt x="98" y="156"/>
                </a:cubicBezTo>
                <a:cubicBezTo>
                  <a:pt x="100" y="155"/>
                  <a:pt x="100" y="153"/>
                  <a:pt x="103" y="151"/>
                </a:cubicBezTo>
                <a:cubicBezTo>
                  <a:pt x="102" y="152"/>
                  <a:pt x="100" y="154"/>
                  <a:pt x="100" y="155"/>
                </a:cubicBezTo>
                <a:cubicBezTo>
                  <a:pt x="102" y="153"/>
                  <a:pt x="107" y="148"/>
                  <a:pt x="106" y="150"/>
                </a:cubicBezTo>
                <a:cubicBezTo>
                  <a:pt x="108" y="148"/>
                  <a:pt x="110" y="145"/>
                  <a:pt x="112" y="143"/>
                </a:cubicBezTo>
                <a:cubicBezTo>
                  <a:pt x="114" y="142"/>
                  <a:pt x="114" y="143"/>
                  <a:pt x="115" y="142"/>
                </a:cubicBezTo>
                <a:cubicBezTo>
                  <a:pt x="115" y="142"/>
                  <a:pt x="114" y="143"/>
                  <a:pt x="114" y="143"/>
                </a:cubicBezTo>
                <a:cubicBezTo>
                  <a:pt x="115" y="143"/>
                  <a:pt x="115" y="143"/>
                  <a:pt x="115" y="142"/>
                </a:cubicBezTo>
                <a:cubicBezTo>
                  <a:pt x="116" y="142"/>
                  <a:pt x="115" y="142"/>
                  <a:pt x="116" y="140"/>
                </a:cubicBezTo>
                <a:cubicBezTo>
                  <a:pt x="117" y="140"/>
                  <a:pt x="116" y="142"/>
                  <a:pt x="116" y="142"/>
                </a:cubicBezTo>
                <a:cubicBezTo>
                  <a:pt x="118" y="141"/>
                  <a:pt x="117" y="140"/>
                  <a:pt x="119" y="139"/>
                </a:cubicBezTo>
                <a:cubicBezTo>
                  <a:pt x="118" y="140"/>
                  <a:pt x="118" y="140"/>
                  <a:pt x="119" y="139"/>
                </a:cubicBezTo>
                <a:cubicBezTo>
                  <a:pt x="120" y="138"/>
                  <a:pt x="119" y="138"/>
                  <a:pt x="120" y="138"/>
                </a:cubicBezTo>
                <a:cubicBezTo>
                  <a:pt x="121" y="137"/>
                  <a:pt x="121" y="136"/>
                  <a:pt x="121" y="136"/>
                </a:cubicBezTo>
                <a:cubicBezTo>
                  <a:pt x="122" y="136"/>
                  <a:pt x="120" y="138"/>
                  <a:pt x="121" y="137"/>
                </a:cubicBezTo>
                <a:cubicBezTo>
                  <a:pt x="122" y="137"/>
                  <a:pt x="122" y="135"/>
                  <a:pt x="123" y="134"/>
                </a:cubicBezTo>
                <a:cubicBezTo>
                  <a:pt x="122" y="135"/>
                  <a:pt x="121" y="136"/>
                  <a:pt x="121" y="135"/>
                </a:cubicBezTo>
                <a:cubicBezTo>
                  <a:pt x="123" y="133"/>
                  <a:pt x="125" y="132"/>
                  <a:pt x="127" y="130"/>
                </a:cubicBezTo>
                <a:cubicBezTo>
                  <a:pt x="127" y="130"/>
                  <a:pt x="126" y="130"/>
                  <a:pt x="127" y="130"/>
                </a:cubicBezTo>
                <a:cubicBezTo>
                  <a:pt x="128" y="129"/>
                  <a:pt x="126" y="131"/>
                  <a:pt x="128" y="130"/>
                </a:cubicBezTo>
                <a:cubicBezTo>
                  <a:pt x="128" y="129"/>
                  <a:pt x="130" y="129"/>
                  <a:pt x="131" y="128"/>
                </a:cubicBezTo>
                <a:cubicBezTo>
                  <a:pt x="130" y="128"/>
                  <a:pt x="128" y="129"/>
                  <a:pt x="129" y="128"/>
                </a:cubicBezTo>
                <a:cubicBezTo>
                  <a:pt x="130" y="127"/>
                  <a:pt x="130" y="127"/>
                  <a:pt x="131" y="127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4" y="124"/>
                  <a:pt x="135" y="122"/>
                  <a:pt x="137" y="121"/>
                </a:cubicBezTo>
                <a:cubicBezTo>
                  <a:pt x="137" y="123"/>
                  <a:pt x="137" y="121"/>
                  <a:pt x="136" y="122"/>
                </a:cubicBezTo>
                <a:cubicBezTo>
                  <a:pt x="136" y="123"/>
                  <a:pt x="137" y="122"/>
                  <a:pt x="137" y="122"/>
                </a:cubicBezTo>
                <a:cubicBezTo>
                  <a:pt x="138" y="121"/>
                  <a:pt x="140" y="119"/>
                  <a:pt x="142" y="117"/>
                </a:cubicBezTo>
                <a:cubicBezTo>
                  <a:pt x="143" y="117"/>
                  <a:pt x="142" y="118"/>
                  <a:pt x="143" y="117"/>
                </a:cubicBezTo>
                <a:cubicBezTo>
                  <a:pt x="144" y="116"/>
                  <a:pt x="144" y="116"/>
                  <a:pt x="145" y="115"/>
                </a:cubicBezTo>
                <a:cubicBezTo>
                  <a:pt x="146" y="114"/>
                  <a:pt x="146" y="115"/>
                  <a:pt x="146" y="115"/>
                </a:cubicBezTo>
                <a:cubicBezTo>
                  <a:pt x="147" y="115"/>
                  <a:pt x="148" y="114"/>
                  <a:pt x="148" y="113"/>
                </a:cubicBezTo>
                <a:cubicBezTo>
                  <a:pt x="148" y="114"/>
                  <a:pt x="149" y="114"/>
                  <a:pt x="149" y="113"/>
                </a:cubicBezTo>
                <a:cubicBezTo>
                  <a:pt x="147" y="115"/>
                  <a:pt x="144" y="117"/>
                  <a:pt x="142" y="119"/>
                </a:cubicBezTo>
                <a:cubicBezTo>
                  <a:pt x="142" y="119"/>
                  <a:pt x="141" y="120"/>
                  <a:pt x="142" y="120"/>
                </a:cubicBezTo>
                <a:cubicBezTo>
                  <a:pt x="145" y="118"/>
                  <a:pt x="151" y="114"/>
                  <a:pt x="152" y="111"/>
                </a:cubicBezTo>
                <a:cubicBezTo>
                  <a:pt x="153" y="110"/>
                  <a:pt x="152" y="111"/>
                  <a:pt x="153" y="111"/>
                </a:cubicBezTo>
                <a:cubicBezTo>
                  <a:pt x="154" y="110"/>
                  <a:pt x="155" y="109"/>
                  <a:pt x="156" y="108"/>
                </a:cubicBezTo>
                <a:cubicBezTo>
                  <a:pt x="156" y="107"/>
                  <a:pt x="157" y="107"/>
                  <a:pt x="157" y="107"/>
                </a:cubicBezTo>
                <a:cubicBezTo>
                  <a:pt x="156" y="107"/>
                  <a:pt x="155" y="108"/>
                  <a:pt x="154" y="109"/>
                </a:cubicBezTo>
                <a:cubicBezTo>
                  <a:pt x="155" y="109"/>
                  <a:pt x="155" y="108"/>
                  <a:pt x="155" y="109"/>
                </a:cubicBezTo>
                <a:cubicBezTo>
                  <a:pt x="154" y="109"/>
                  <a:pt x="154" y="110"/>
                  <a:pt x="153" y="110"/>
                </a:cubicBezTo>
                <a:cubicBezTo>
                  <a:pt x="154" y="109"/>
                  <a:pt x="152" y="110"/>
                  <a:pt x="153" y="109"/>
                </a:cubicBezTo>
                <a:cubicBezTo>
                  <a:pt x="154" y="108"/>
                  <a:pt x="153" y="109"/>
                  <a:pt x="154" y="108"/>
                </a:cubicBezTo>
                <a:cubicBezTo>
                  <a:pt x="155" y="106"/>
                  <a:pt x="159" y="106"/>
                  <a:pt x="158" y="105"/>
                </a:cubicBezTo>
                <a:cubicBezTo>
                  <a:pt x="158" y="104"/>
                  <a:pt x="159" y="104"/>
                  <a:pt x="159" y="104"/>
                </a:cubicBezTo>
                <a:cubicBezTo>
                  <a:pt x="160" y="103"/>
                  <a:pt x="160" y="104"/>
                  <a:pt x="161" y="103"/>
                </a:cubicBezTo>
                <a:cubicBezTo>
                  <a:pt x="161" y="103"/>
                  <a:pt x="160" y="103"/>
                  <a:pt x="161" y="103"/>
                </a:cubicBezTo>
                <a:cubicBezTo>
                  <a:pt x="162" y="102"/>
                  <a:pt x="163" y="101"/>
                  <a:pt x="164" y="100"/>
                </a:cubicBezTo>
                <a:cubicBezTo>
                  <a:pt x="163" y="100"/>
                  <a:pt x="166" y="99"/>
                  <a:pt x="165" y="99"/>
                </a:cubicBezTo>
                <a:cubicBezTo>
                  <a:pt x="164" y="100"/>
                  <a:pt x="162" y="101"/>
                  <a:pt x="161" y="101"/>
                </a:cubicBezTo>
                <a:cubicBezTo>
                  <a:pt x="163" y="100"/>
                  <a:pt x="163" y="99"/>
                  <a:pt x="165" y="98"/>
                </a:cubicBezTo>
                <a:cubicBezTo>
                  <a:pt x="165" y="98"/>
                  <a:pt x="164" y="99"/>
                  <a:pt x="165" y="99"/>
                </a:cubicBezTo>
                <a:cubicBezTo>
                  <a:pt x="166" y="98"/>
                  <a:pt x="166" y="98"/>
                  <a:pt x="166" y="98"/>
                </a:cubicBezTo>
                <a:cubicBezTo>
                  <a:pt x="166" y="98"/>
                  <a:pt x="166" y="97"/>
                  <a:pt x="166" y="97"/>
                </a:cubicBezTo>
                <a:cubicBezTo>
                  <a:pt x="165" y="98"/>
                  <a:pt x="163" y="98"/>
                  <a:pt x="162" y="100"/>
                </a:cubicBezTo>
                <a:cubicBezTo>
                  <a:pt x="161" y="100"/>
                  <a:pt x="162" y="100"/>
                  <a:pt x="161" y="100"/>
                </a:cubicBezTo>
                <a:cubicBezTo>
                  <a:pt x="159" y="102"/>
                  <a:pt x="158" y="104"/>
                  <a:pt x="156" y="105"/>
                </a:cubicBezTo>
                <a:cubicBezTo>
                  <a:pt x="155" y="105"/>
                  <a:pt x="157" y="103"/>
                  <a:pt x="156" y="104"/>
                </a:cubicBezTo>
                <a:cubicBezTo>
                  <a:pt x="155" y="105"/>
                  <a:pt x="155" y="105"/>
                  <a:pt x="154" y="106"/>
                </a:cubicBezTo>
                <a:cubicBezTo>
                  <a:pt x="153" y="106"/>
                  <a:pt x="156" y="104"/>
                  <a:pt x="154" y="105"/>
                </a:cubicBezTo>
                <a:cubicBezTo>
                  <a:pt x="154" y="106"/>
                  <a:pt x="153" y="106"/>
                  <a:pt x="153" y="107"/>
                </a:cubicBezTo>
                <a:cubicBezTo>
                  <a:pt x="151" y="108"/>
                  <a:pt x="154" y="106"/>
                  <a:pt x="152" y="106"/>
                </a:cubicBezTo>
                <a:cubicBezTo>
                  <a:pt x="151" y="108"/>
                  <a:pt x="150" y="108"/>
                  <a:pt x="151" y="108"/>
                </a:cubicBezTo>
                <a:cubicBezTo>
                  <a:pt x="149" y="109"/>
                  <a:pt x="148" y="110"/>
                  <a:pt x="148" y="110"/>
                </a:cubicBezTo>
                <a:cubicBezTo>
                  <a:pt x="148" y="111"/>
                  <a:pt x="148" y="111"/>
                  <a:pt x="147" y="111"/>
                </a:cubicBezTo>
                <a:cubicBezTo>
                  <a:pt x="147" y="112"/>
                  <a:pt x="147" y="110"/>
                  <a:pt x="146" y="112"/>
                </a:cubicBezTo>
                <a:cubicBezTo>
                  <a:pt x="145" y="112"/>
                  <a:pt x="146" y="113"/>
                  <a:pt x="146" y="113"/>
                </a:cubicBezTo>
                <a:cubicBezTo>
                  <a:pt x="145" y="114"/>
                  <a:pt x="143" y="116"/>
                  <a:pt x="142" y="115"/>
                </a:cubicBezTo>
                <a:cubicBezTo>
                  <a:pt x="143" y="115"/>
                  <a:pt x="144" y="114"/>
                  <a:pt x="145" y="113"/>
                </a:cubicBezTo>
                <a:cubicBezTo>
                  <a:pt x="142" y="114"/>
                  <a:pt x="140" y="118"/>
                  <a:pt x="139" y="116"/>
                </a:cubicBezTo>
                <a:cubicBezTo>
                  <a:pt x="138" y="118"/>
                  <a:pt x="137" y="118"/>
                  <a:pt x="136" y="120"/>
                </a:cubicBezTo>
                <a:cubicBezTo>
                  <a:pt x="137" y="119"/>
                  <a:pt x="138" y="119"/>
                  <a:pt x="139" y="117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8" y="118"/>
                  <a:pt x="137" y="120"/>
                  <a:pt x="135" y="121"/>
                </a:cubicBezTo>
                <a:cubicBezTo>
                  <a:pt x="135" y="120"/>
                  <a:pt x="136" y="119"/>
                  <a:pt x="135" y="120"/>
                </a:cubicBezTo>
                <a:cubicBezTo>
                  <a:pt x="134" y="122"/>
                  <a:pt x="131" y="123"/>
                  <a:pt x="130" y="124"/>
                </a:cubicBezTo>
                <a:cubicBezTo>
                  <a:pt x="130" y="124"/>
                  <a:pt x="129" y="126"/>
                  <a:pt x="129" y="126"/>
                </a:cubicBezTo>
                <a:cubicBezTo>
                  <a:pt x="129" y="126"/>
                  <a:pt x="129" y="126"/>
                  <a:pt x="129" y="127"/>
                </a:cubicBezTo>
                <a:cubicBezTo>
                  <a:pt x="128" y="126"/>
                  <a:pt x="127" y="128"/>
                  <a:pt x="127" y="126"/>
                </a:cubicBezTo>
                <a:cubicBezTo>
                  <a:pt x="126" y="127"/>
                  <a:pt x="126" y="128"/>
                  <a:pt x="127" y="128"/>
                </a:cubicBezTo>
                <a:cubicBezTo>
                  <a:pt x="125" y="129"/>
                  <a:pt x="122" y="133"/>
                  <a:pt x="123" y="131"/>
                </a:cubicBezTo>
                <a:cubicBezTo>
                  <a:pt x="122" y="131"/>
                  <a:pt x="121" y="133"/>
                  <a:pt x="121" y="132"/>
                </a:cubicBezTo>
                <a:cubicBezTo>
                  <a:pt x="121" y="132"/>
                  <a:pt x="122" y="132"/>
                  <a:pt x="122" y="131"/>
                </a:cubicBezTo>
                <a:cubicBezTo>
                  <a:pt x="121" y="131"/>
                  <a:pt x="121" y="132"/>
                  <a:pt x="119" y="133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0" y="132"/>
                  <a:pt x="121" y="131"/>
                  <a:pt x="121" y="131"/>
                </a:cubicBezTo>
                <a:cubicBezTo>
                  <a:pt x="121" y="131"/>
                  <a:pt x="122" y="130"/>
                  <a:pt x="122" y="130"/>
                </a:cubicBezTo>
                <a:cubicBezTo>
                  <a:pt x="120" y="131"/>
                  <a:pt x="118" y="133"/>
                  <a:pt x="118" y="134"/>
                </a:cubicBezTo>
                <a:cubicBezTo>
                  <a:pt x="116" y="135"/>
                  <a:pt x="115" y="137"/>
                  <a:pt x="113" y="139"/>
                </a:cubicBezTo>
                <a:cubicBezTo>
                  <a:pt x="114" y="139"/>
                  <a:pt x="114" y="139"/>
                  <a:pt x="114" y="140"/>
                </a:cubicBezTo>
                <a:cubicBezTo>
                  <a:pt x="113" y="139"/>
                  <a:pt x="113" y="140"/>
                  <a:pt x="111" y="142"/>
                </a:cubicBezTo>
                <a:cubicBezTo>
                  <a:pt x="111" y="141"/>
                  <a:pt x="113" y="139"/>
                  <a:pt x="112" y="139"/>
                </a:cubicBezTo>
                <a:cubicBezTo>
                  <a:pt x="110" y="141"/>
                  <a:pt x="108" y="143"/>
                  <a:pt x="106" y="145"/>
                </a:cubicBezTo>
                <a:cubicBezTo>
                  <a:pt x="104" y="146"/>
                  <a:pt x="101" y="150"/>
                  <a:pt x="99" y="151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99" y="151"/>
                  <a:pt x="100" y="149"/>
                  <a:pt x="98" y="150"/>
                </a:cubicBezTo>
                <a:cubicBezTo>
                  <a:pt x="98" y="151"/>
                  <a:pt x="99" y="151"/>
                  <a:pt x="99" y="151"/>
                </a:cubicBezTo>
                <a:cubicBezTo>
                  <a:pt x="98" y="153"/>
                  <a:pt x="96" y="154"/>
                  <a:pt x="95" y="155"/>
                </a:cubicBezTo>
                <a:cubicBezTo>
                  <a:pt x="96" y="155"/>
                  <a:pt x="97" y="154"/>
                  <a:pt x="97" y="155"/>
                </a:cubicBezTo>
                <a:cubicBezTo>
                  <a:pt x="96" y="156"/>
                  <a:pt x="95" y="157"/>
                  <a:pt x="94" y="158"/>
                </a:cubicBezTo>
                <a:cubicBezTo>
                  <a:pt x="94" y="157"/>
                  <a:pt x="93" y="158"/>
                  <a:pt x="93" y="157"/>
                </a:cubicBezTo>
                <a:cubicBezTo>
                  <a:pt x="95" y="157"/>
                  <a:pt x="95" y="156"/>
                  <a:pt x="96" y="155"/>
                </a:cubicBezTo>
                <a:cubicBezTo>
                  <a:pt x="95" y="156"/>
                  <a:pt x="95" y="157"/>
                  <a:pt x="95" y="156"/>
                </a:cubicBezTo>
                <a:cubicBezTo>
                  <a:pt x="93" y="157"/>
                  <a:pt x="92" y="159"/>
                  <a:pt x="90" y="160"/>
                </a:cubicBezTo>
                <a:cubicBezTo>
                  <a:pt x="91" y="159"/>
                  <a:pt x="90" y="159"/>
                  <a:pt x="89" y="160"/>
                </a:cubicBezTo>
                <a:cubicBezTo>
                  <a:pt x="89" y="159"/>
                  <a:pt x="90" y="159"/>
                  <a:pt x="91" y="158"/>
                </a:cubicBezTo>
                <a:cubicBezTo>
                  <a:pt x="90" y="158"/>
                  <a:pt x="88" y="159"/>
                  <a:pt x="87" y="161"/>
                </a:cubicBezTo>
                <a:cubicBezTo>
                  <a:pt x="88" y="161"/>
                  <a:pt x="88" y="161"/>
                  <a:pt x="88" y="162"/>
                </a:cubicBezTo>
                <a:cubicBezTo>
                  <a:pt x="89" y="161"/>
                  <a:pt x="88" y="160"/>
                  <a:pt x="90" y="159"/>
                </a:cubicBezTo>
                <a:cubicBezTo>
                  <a:pt x="90" y="160"/>
                  <a:pt x="89" y="161"/>
                  <a:pt x="89" y="162"/>
                </a:cubicBezTo>
                <a:cubicBezTo>
                  <a:pt x="86" y="164"/>
                  <a:pt x="83" y="167"/>
                  <a:pt x="82" y="169"/>
                </a:cubicBezTo>
                <a:cubicBezTo>
                  <a:pt x="81" y="170"/>
                  <a:pt x="81" y="169"/>
                  <a:pt x="80" y="170"/>
                </a:cubicBezTo>
                <a:cubicBezTo>
                  <a:pt x="80" y="170"/>
                  <a:pt x="80" y="170"/>
                  <a:pt x="80" y="171"/>
                </a:cubicBezTo>
                <a:cubicBezTo>
                  <a:pt x="79" y="171"/>
                  <a:pt x="80" y="171"/>
                  <a:pt x="79" y="172"/>
                </a:cubicBezTo>
                <a:cubicBezTo>
                  <a:pt x="78" y="172"/>
                  <a:pt x="74" y="177"/>
                  <a:pt x="73" y="178"/>
                </a:cubicBezTo>
                <a:cubicBezTo>
                  <a:pt x="72" y="180"/>
                  <a:pt x="74" y="177"/>
                  <a:pt x="73" y="178"/>
                </a:cubicBezTo>
                <a:cubicBezTo>
                  <a:pt x="73" y="178"/>
                  <a:pt x="72" y="179"/>
                  <a:pt x="72" y="179"/>
                </a:cubicBezTo>
                <a:cubicBezTo>
                  <a:pt x="71" y="180"/>
                  <a:pt x="71" y="180"/>
                  <a:pt x="70" y="181"/>
                </a:cubicBezTo>
                <a:cubicBezTo>
                  <a:pt x="70" y="181"/>
                  <a:pt x="70" y="181"/>
                  <a:pt x="70" y="182"/>
                </a:cubicBezTo>
                <a:cubicBezTo>
                  <a:pt x="69" y="182"/>
                  <a:pt x="69" y="183"/>
                  <a:pt x="68" y="183"/>
                </a:cubicBezTo>
                <a:cubicBezTo>
                  <a:pt x="68" y="183"/>
                  <a:pt x="68" y="183"/>
                  <a:pt x="68" y="183"/>
                </a:cubicBezTo>
                <a:cubicBezTo>
                  <a:pt x="66" y="184"/>
                  <a:pt x="66" y="184"/>
                  <a:pt x="66" y="184"/>
                </a:cubicBezTo>
                <a:cubicBezTo>
                  <a:pt x="67" y="184"/>
                  <a:pt x="67" y="184"/>
                  <a:pt x="68" y="183"/>
                </a:cubicBezTo>
                <a:cubicBezTo>
                  <a:pt x="67" y="185"/>
                  <a:pt x="66" y="185"/>
                  <a:pt x="66" y="186"/>
                </a:cubicBezTo>
                <a:cubicBezTo>
                  <a:pt x="66" y="185"/>
                  <a:pt x="64" y="188"/>
                  <a:pt x="64" y="187"/>
                </a:cubicBezTo>
                <a:cubicBezTo>
                  <a:pt x="62" y="190"/>
                  <a:pt x="59" y="193"/>
                  <a:pt x="57" y="195"/>
                </a:cubicBezTo>
                <a:cubicBezTo>
                  <a:pt x="56" y="197"/>
                  <a:pt x="56" y="196"/>
                  <a:pt x="56" y="197"/>
                </a:cubicBezTo>
                <a:cubicBezTo>
                  <a:pt x="54" y="199"/>
                  <a:pt x="52" y="202"/>
                  <a:pt x="51" y="202"/>
                </a:cubicBezTo>
                <a:cubicBezTo>
                  <a:pt x="50" y="204"/>
                  <a:pt x="48" y="206"/>
                  <a:pt x="47" y="206"/>
                </a:cubicBezTo>
                <a:cubicBezTo>
                  <a:pt x="47" y="206"/>
                  <a:pt x="48" y="204"/>
                  <a:pt x="48" y="205"/>
                </a:cubicBezTo>
                <a:cubicBezTo>
                  <a:pt x="47" y="205"/>
                  <a:pt x="47" y="206"/>
                  <a:pt x="46" y="207"/>
                </a:cubicBezTo>
                <a:cubicBezTo>
                  <a:pt x="46" y="207"/>
                  <a:pt x="47" y="207"/>
                  <a:pt x="46" y="207"/>
                </a:cubicBezTo>
                <a:cubicBezTo>
                  <a:pt x="45" y="208"/>
                  <a:pt x="45" y="210"/>
                  <a:pt x="44" y="211"/>
                </a:cubicBezTo>
                <a:cubicBezTo>
                  <a:pt x="46" y="208"/>
                  <a:pt x="45" y="207"/>
                  <a:pt x="47" y="205"/>
                </a:cubicBezTo>
                <a:cubicBezTo>
                  <a:pt x="48" y="204"/>
                  <a:pt x="49" y="202"/>
                  <a:pt x="50" y="201"/>
                </a:cubicBezTo>
                <a:cubicBezTo>
                  <a:pt x="51" y="200"/>
                  <a:pt x="51" y="201"/>
                  <a:pt x="52" y="200"/>
                </a:cubicBezTo>
                <a:cubicBezTo>
                  <a:pt x="52" y="200"/>
                  <a:pt x="50" y="201"/>
                  <a:pt x="51" y="201"/>
                </a:cubicBezTo>
                <a:cubicBezTo>
                  <a:pt x="53" y="198"/>
                  <a:pt x="56" y="195"/>
                  <a:pt x="56" y="194"/>
                </a:cubicBezTo>
                <a:cubicBezTo>
                  <a:pt x="57" y="193"/>
                  <a:pt x="56" y="194"/>
                  <a:pt x="57" y="193"/>
                </a:cubicBezTo>
                <a:cubicBezTo>
                  <a:pt x="58" y="192"/>
                  <a:pt x="60" y="190"/>
                  <a:pt x="61" y="189"/>
                </a:cubicBezTo>
                <a:cubicBezTo>
                  <a:pt x="60" y="190"/>
                  <a:pt x="60" y="191"/>
                  <a:pt x="59" y="192"/>
                </a:cubicBezTo>
                <a:cubicBezTo>
                  <a:pt x="58" y="192"/>
                  <a:pt x="56" y="194"/>
                  <a:pt x="57" y="195"/>
                </a:cubicBezTo>
                <a:cubicBezTo>
                  <a:pt x="59" y="193"/>
                  <a:pt x="60" y="191"/>
                  <a:pt x="61" y="190"/>
                </a:cubicBezTo>
                <a:cubicBezTo>
                  <a:pt x="62" y="189"/>
                  <a:pt x="62" y="189"/>
                  <a:pt x="62" y="189"/>
                </a:cubicBezTo>
                <a:cubicBezTo>
                  <a:pt x="61" y="189"/>
                  <a:pt x="60" y="191"/>
                  <a:pt x="60" y="190"/>
                </a:cubicBezTo>
                <a:cubicBezTo>
                  <a:pt x="61" y="190"/>
                  <a:pt x="61" y="189"/>
                  <a:pt x="61" y="188"/>
                </a:cubicBezTo>
                <a:cubicBezTo>
                  <a:pt x="64" y="186"/>
                  <a:pt x="63" y="185"/>
                  <a:pt x="65" y="183"/>
                </a:cubicBezTo>
                <a:cubicBezTo>
                  <a:pt x="65" y="184"/>
                  <a:pt x="63" y="185"/>
                  <a:pt x="64" y="185"/>
                </a:cubicBezTo>
                <a:cubicBezTo>
                  <a:pt x="65" y="183"/>
                  <a:pt x="67" y="182"/>
                  <a:pt x="68" y="180"/>
                </a:cubicBezTo>
                <a:cubicBezTo>
                  <a:pt x="69" y="179"/>
                  <a:pt x="69" y="180"/>
                  <a:pt x="69" y="180"/>
                </a:cubicBezTo>
                <a:cubicBezTo>
                  <a:pt x="70" y="179"/>
                  <a:pt x="71" y="177"/>
                  <a:pt x="71" y="177"/>
                </a:cubicBezTo>
                <a:cubicBezTo>
                  <a:pt x="72" y="177"/>
                  <a:pt x="70" y="179"/>
                  <a:pt x="71" y="179"/>
                </a:cubicBezTo>
                <a:cubicBezTo>
                  <a:pt x="71" y="179"/>
                  <a:pt x="72" y="178"/>
                  <a:pt x="72" y="177"/>
                </a:cubicBezTo>
                <a:cubicBezTo>
                  <a:pt x="72" y="177"/>
                  <a:pt x="73" y="175"/>
                  <a:pt x="74" y="175"/>
                </a:cubicBezTo>
                <a:cubicBezTo>
                  <a:pt x="73" y="175"/>
                  <a:pt x="74" y="174"/>
                  <a:pt x="74" y="174"/>
                </a:cubicBezTo>
                <a:cubicBezTo>
                  <a:pt x="74" y="174"/>
                  <a:pt x="74" y="174"/>
                  <a:pt x="74" y="173"/>
                </a:cubicBezTo>
                <a:cubicBezTo>
                  <a:pt x="75" y="172"/>
                  <a:pt x="74" y="174"/>
                  <a:pt x="75" y="174"/>
                </a:cubicBezTo>
                <a:cubicBezTo>
                  <a:pt x="77" y="172"/>
                  <a:pt x="77" y="170"/>
                  <a:pt x="78" y="169"/>
                </a:cubicBezTo>
                <a:cubicBezTo>
                  <a:pt x="77" y="170"/>
                  <a:pt x="77" y="171"/>
                  <a:pt x="78" y="170"/>
                </a:cubicBezTo>
                <a:cubicBezTo>
                  <a:pt x="80" y="169"/>
                  <a:pt x="80" y="166"/>
                  <a:pt x="81" y="166"/>
                </a:cubicBezTo>
                <a:cubicBezTo>
                  <a:pt x="80" y="166"/>
                  <a:pt x="81" y="166"/>
                  <a:pt x="81" y="166"/>
                </a:cubicBezTo>
                <a:cubicBezTo>
                  <a:pt x="81" y="167"/>
                  <a:pt x="79" y="169"/>
                  <a:pt x="80" y="169"/>
                </a:cubicBezTo>
                <a:cubicBezTo>
                  <a:pt x="82" y="167"/>
                  <a:pt x="82" y="166"/>
                  <a:pt x="83" y="164"/>
                </a:cubicBezTo>
                <a:cubicBezTo>
                  <a:pt x="84" y="163"/>
                  <a:pt x="84" y="164"/>
                  <a:pt x="84" y="163"/>
                </a:cubicBezTo>
                <a:cubicBezTo>
                  <a:pt x="85" y="161"/>
                  <a:pt x="85" y="161"/>
                  <a:pt x="85" y="161"/>
                </a:cubicBezTo>
                <a:cubicBezTo>
                  <a:pt x="85" y="162"/>
                  <a:pt x="83" y="164"/>
                  <a:pt x="83" y="163"/>
                </a:cubicBezTo>
                <a:cubicBezTo>
                  <a:pt x="84" y="162"/>
                  <a:pt x="85" y="161"/>
                  <a:pt x="86" y="160"/>
                </a:cubicBezTo>
                <a:cubicBezTo>
                  <a:pt x="83" y="163"/>
                  <a:pt x="81" y="165"/>
                  <a:pt x="78" y="168"/>
                </a:cubicBezTo>
                <a:cubicBezTo>
                  <a:pt x="79" y="165"/>
                  <a:pt x="85" y="161"/>
                  <a:pt x="85" y="160"/>
                </a:cubicBezTo>
                <a:cubicBezTo>
                  <a:pt x="86" y="159"/>
                  <a:pt x="86" y="158"/>
                  <a:pt x="87" y="15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9" y="156"/>
                  <a:pt x="90" y="155"/>
                  <a:pt x="92" y="154"/>
                </a:cubicBezTo>
                <a:cubicBezTo>
                  <a:pt x="92" y="154"/>
                  <a:pt x="91" y="155"/>
                  <a:pt x="92" y="155"/>
                </a:cubicBezTo>
                <a:cubicBezTo>
                  <a:pt x="92" y="154"/>
                  <a:pt x="93" y="153"/>
                  <a:pt x="94" y="152"/>
                </a:cubicBezTo>
                <a:cubicBezTo>
                  <a:pt x="93" y="153"/>
                  <a:pt x="93" y="153"/>
                  <a:pt x="92" y="154"/>
                </a:cubicBezTo>
                <a:cubicBezTo>
                  <a:pt x="93" y="152"/>
                  <a:pt x="94" y="151"/>
                  <a:pt x="95" y="149"/>
                </a:cubicBezTo>
                <a:cubicBezTo>
                  <a:pt x="96" y="148"/>
                  <a:pt x="95" y="148"/>
                  <a:pt x="98" y="146"/>
                </a:cubicBezTo>
                <a:cubicBezTo>
                  <a:pt x="99" y="144"/>
                  <a:pt x="103" y="141"/>
                  <a:pt x="105" y="139"/>
                </a:cubicBezTo>
                <a:cubicBezTo>
                  <a:pt x="105" y="139"/>
                  <a:pt x="104" y="140"/>
                  <a:pt x="105" y="140"/>
                </a:cubicBezTo>
                <a:cubicBezTo>
                  <a:pt x="105" y="139"/>
                  <a:pt x="105" y="139"/>
                  <a:pt x="106" y="139"/>
                </a:cubicBezTo>
                <a:cubicBezTo>
                  <a:pt x="105" y="139"/>
                  <a:pt x="106" y="137"/>
                  <a:pt x="107" y="137"/>
                </a:cubicBezTo>
                <a:cubicBezTo>
                  <a:pt x="108" y="136"/>
                  <a:pt x="107" y="137"/>
                  <a:pt x="107" y="137"/>
                </a:cubicBezTo>
                <a:cubicBezTo>
                  <a:pt x="108" y="136"/>
                  <a:pt x="107" y="137"/>
                  <a:pt x="108" y="136"/>
                </a:cubicBezTo>
                <a:cubicBezTo>
                  <a:pt x="109" y="135"/>
                  <a:pt x="109" y="136"/>
                  <a:pt x="109" y="136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1" y="133"/>
                  <a:pt x="114" y="131"/>
                  <a:pt x="114" y="130"/>
                </a:cubicBezTo>
                <a:cubicBezTo>
                  <a:pt x="115" y="129"/>
                  <a:pt x="114" y="131"/>
                  <a:pt x="115" y="131"/>
                </a:cubicBezTo>
                <a:cubicBezTo>
                  <a:pt x="117" y="127"/>
                  <a:pt x="119" y="125"/>
                  <a:pt x="122" y="124"/>
                </a:cubicBezTo>
                <a:cubicBezTo>
                  <a:pt x="121" y="124"/>
                  <a:pt x="121" y="125"/>
                  <a:pt x="122" y="124"/>
                </a:cubicBezTo>
                <a:cubicBezTo>
                  <a:pt x="121" y="126"/>
                  <a:pt x="119" y="128"/>
                  <a:pt x="120" y="127"/>
                </a:cubicBezTo>
                <a:cubicBezTo>
                  <a:pt x="121" y="126"/>
                  <a:pt x="121" y="126"/>
                  <a:pt x="122" y="125"/>
                </a:cubicBezTo>
                <a:cubicBezTo>
                  <a:pt x="122" y="125"/>
                  <a:pt x="121" y="125"/>
                  <a:pt x="122" y="124"/>
                </a:cubicBezTo>
                <a:cubicBezTo>
                  <a:pt x="123" y="123"/>
                  <a:pt x="122" y="125"/>
                  <a:pt x="123" y="125"/>
                </a:cubicBezTo>
                <a:cubicBezTo>
                  <a:pt x="124" y="124"/>
                  <a:pt x="124" y="124"/>
                  <a:pt x="125" y="123"/>
                </a:cubicBezTo>
                <a:cubicBezTo>
                  <a:pt x="126" y="120"/>
                  <a:pt x="130" y="117"/>
                  <a:pt x="132" y="115"/>
                </a:cubicBezTo>
                <a:cubicBezTo>
                  <a:pt x="132" y="115"/>
                  <a:pt x="131" y="116"/>
                  <a:pt x="132" y="116"/>
                </a:cubicBezTo>
                <a:cubicBezTo>
                  <a:pt x="134" y="115"/>
                  <a:pt x="134" y="114"/>
                  <a:pt x="134" y="113"/>
                </a:cubicBezTo>
                <a:cubicBezTo>
                  <a:pt x="136" y="113"/>
                  <a:pt x="134" y="112"/>
                  <a:pt x="136" y="111"/>
                </a:cubicBezTo>
                <a:cubicBezTo>
                  <a:pt x="135" y="113"/>
                  <a:pt x="136" y="113"/>
                  <a:pt x="136" y="113"/>
                </a:cubicBezTo>
                <a:cubicBezTo>
                  <a:pt x="136" y="113"/>
                  <a:pt x="137" y="112"/>
                  <a:pt x="137" y="112"/>
                </a:cubicBezTo>
                <a:cubicBezTo>
                  <a:pt x="137" y="112"/>
                  <a:pt x="136" y="112"/>
                  <a:pt x="137" y="111"/>
                </a:cubicBezTo>
                <a:cubicBezTo>
                  <a:pt x="138" y="111"/>
                  <a:pt x="139" y="110"/>
                  <a:pt x="139" y="109"/>
                </a:cubicBezTo>
                <a:cubicBezTo>
                  <a:pt x="144" y="106"/>
                  <a:pt x="148" y="101"/>
                  <a:pt x="152" y="100"/>
                </a:cubicBezTo>
                <a:cubicBezTo>
                  <a:pt x="153" y="98"/>
                  <a:pt x="154" y="98"/>
                  <a:pt x="154" y="97"/>
                </a:cubicBezTo>
                <a:cubicBezTo>
                  <a:pt x="156" y="96"/>
                  <a:pt x="157" y="95"/>
                  <a:pt x="158" y="94"/>
                </a:cubicBezTo>
                <a:cubicBezTo>
                  <a:pt x="160" y="93"/>
                  <a:pt x="161" y="93"/>
                  <a:pt x="161" y="91"/>
                </a:cubicBezTo>
                <a:cubicBezTo>
                  <a:pt x="163" y="90"/>
                  <a:pt x="160" y="93"/>
                  <a:pt x="161" y="92"/>
                </a:cubicBezTo>
                <a:cubicBezTo>
                  <a:pt x="163" y="92"/>
                  <a:pt x="163" y="91"/>
                  <a:pt x="164" y="91"/>
                </a:cubicBezTo>
                <a:cubicBezTo>
                  <a:pt x="164" y="90"/>
                  <a:pt x="165" y="90"/>
                  <a:pt x="166" y="89"/>
                </a:cubicBezTo>
                <a:cubicBezTo>
                  <a:pt x="166" y="89"/>
                  <a:pt x="165" y="90"/>
                  <a:pt x="165" y="90"/>
                </a:cubicBezTo>
                <a:cubicBezTo>
                  <a:pt x="171" y="86"/>
                  <a:pt x="178" y="81"/>
                  <a:pt x="182" y="77"/>
                </a:cubicBezTo>
                <a:cubicBezTo>
                  <a:pt x="181" y="78"/>
                  <a:pt x="178" y="80"/>
                  <a:pt x="177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7" y="80"/>
                  <a:pt x="176" y="81"/>
                  <a:pt x="176" y="81"/>
                </a:cubicBezTo>
                <a:cubicBezTo>
                  <a:pt x="174" y="82"/>
                  <a:pt x="175" y="81"/>
                  <a:pt x="175" y="80"/>
                </a:cubicBezTo>
                <a:cubicBezTo>
                  <a:pt x="178" y="79"/>
                  <a:pt x="181" y="78"/>
                  <a:pt x="181" y="76"/>
                </a:cubicBezTo>
                <a:cubicBezTo>
                  <a:pt x="182" y="76"/>
                  <a:pt x="183" y="75"/>
                  <a:pt x="184" y="75"/>
                </a:cubicBezTo>
                <a:cubicBezTo>
                  <a:pt x="184" y="76"/>
                  <a:pt x="182" y="76"/>
                  <a:pt x="183" y="76"/>
                </a:cubicBezTo>
                <a:cubicBezTo>
                  <a:pt x="184" y="76"/>
                  <a:pt x="184" y="75"/>
                  <a:pt x="185" y="74"/>
                </a:cubicBezTo>
                <a:cubicBezTo>
                  <a:pt x="185" y="74"/>
                  <a:pt x="185" y="75"/>
                  <a:pt x="185" y="74"/>
                </a:cubicBezTo>
                <a:cubicBezTo>
                  <a:pt x="186" y="74"/>
                  <a:pt x="186" y="74"/>
                  <a:pt x="185" y="76"/>
                </a:cubicBezTo>
                <a:cubicBezTo>
                  <a:pt x="184" y="76"/>
                  <a:pt x="184" y="76"/>
                  <a:pt x="182" y="77"/>
                </a:cubicBezTo>
                <a:cubicBezTo>
                  <a:pt x="184" y="76"/>
                  <a:pt x="182" y="78"/>
                  <a:pt x="183" y="78"/>
                </a:cubicBezTo>
                <a:cubicBezTo>
                  <a:pt x="184" y="77"/>
                  <a:pt x="185" y="77"/>
                  <a:pt x="185" y="76"/>
                </a:cubicBezTo>
                <a:cubicBezTo>
                  <a:pt x="186" y="75"/>
                  <a:pt x="189" y="72"/>
                  <a:pt x="191" y="70"/>
                </a:cubicBezTo>
                <a:cubicBezTo>
                  <a:pt x="190" y="71"/>
                  <a:pt x="192" y="70"/>
                  <a:pt x="193" y="70"/>
                </a:cubicBezTo>
                <a:cubicBezTo>
                  <a:pt x="193" y="69"/>
                  <a:pt x="196" y="68"/>
                  <a:pt x="197" y="67"/>
                </a:cubicBezTo>
                <a:cubicBezTo>
                  <a:pt x="197" y="67"/>
                  <a:pt x="196" y="68"/>
                  <a:pt x="197" y="68"/>
                </a:cubicBezTo>
                <a:cubicBezTo>
                  <a:pt x="198" y="67"/>
                  <a:pt x="198" y="66"/>
                  <a:pt x="199" y="65"/>
                </a:cubicBezTo>
                <a:cubicBezTo>
                  <a:pt x="199" y="66"/>
                  <a:pt x="201" y="64"/>
                  <a:pt x="201" y="64"/>
                </a:cubicBezTo>
                <a:cubicBezTo>
                  <a:pt x="201" y="65"/>
                  <a:pt x="203" y="64"/>
                  <a:pt x="203" y="64"/>
                </a:cubicBezTo>
                <a:cubicBezTo>
                  <a:pt x="204" y="64"/>
                  <a:pt x="204" y="63"/>
                  <a:pt x="204" y="63"/>
                </a:cubicBezTo>
                <a:cubicBezTo>
                  <a:pt x="204" y="63"/>
                  <a:pt x="203" y="64"/>
                  <a:pt x="203" y="63"/>
                </a:cubicBezTo>
                <a:cubicBezTo>
                  <a:pt x="205" y="63"/>
                  <a:pt x="206" y="62"/>
                  <a:pt x="206" y="61"/>
                </a:cubicBezTo>
                <a:cubicBezTo>
                  <a:pt x="207" y="61"/>
                  <a:pt x="205" y="62"/>
                  <a:pt x="206" y="61"/>
                </a:cubicBezTo>
                <a:cubicBezTo>
                  <a:pt x="208" y="60"/>
                  <a:pt x="208" y="61"/>
                  <a:pt x="209" y="60"/>
                </a:cubicBezTo>
                <a:cubicBezTo>
                  <a:pt x="209" y="59"/>
                  <a:pt x="209" y="59"/>
                  <a:pt x="209" y="59"/>
                </a:cubicBezTo>
                <a:cubicBezTo>
                  <a:pt x="209" y="60"/>
                  <a:pt x="206" y="61"/>
                  <a:pt x="205" y="61"/>
                </a:cubicBezTo>
                <a:cubicBezTo>
                  <a:pt x="206" y="61"/>
                  <a:pt x="205" y="61"/>
                  <a:pt x="205" y="60"/>
                </a:cubicBezTo>
                <a:cubicBezTo>
                  <a:pt x="206" y="60"/>
                  <a:pt x="207" y="59"/>
                  <a:pt x="208" y="59"/>
                </a:cubicBezTo>
                <a:cubicBezTo>
                  <a:pt x="208" y="58"/>
                  <a:pt x="207" y="59"/>
                  <a:pt x="206" y="59"/>
                </a:cubicBezTo>
                <a:cubicBezTo>
                  <a:pt x="209" y="58"/>
                  <a:pt x="209" y="58"/>
                  <a:pt x="210" y="58"/>
                </a:cubicBezTo>
                <a:cubicBezTo>
                  <a:pt x="212" y="56"/>
                  <a:pt x="214" y="56"/>
                  <a:pt x="215" y="56"/>
                </a:cubicBezTo>
                <a:cubicBezTo>
                  <a:pt x="215" y="56"/>
                  <a:pt x="214" y="57"/>
                  <a:pt x="214" y="57"/>
                </a:cubicBezTo>
                <a:cubicBezTo>
                  <a:pt x="216" y="56"/>
                  <a:pt x="217" y="56"/>
                  <a:pt x="219" y="55"/>
                </a:cubicBezTo>
                <a:cubicBezTo>
                  <a:pt x="219" y="54"/>
                  <a:pt x="219" y="54"/>
                  <a:pt x="220" y="54"/>
                </a:cubicBezTo>
                <a:cubicBezTo>
                  <a:pt x="220" y="54"/>
                  <a:pt x="218" y="55"/>
                  <a:pt x="220" y="54"/>
                </a:cubicBezTo>
                <a:cubicBezTo>
                  <a:pt x="220" y="54"/>
                  <a:pt x="221" y="54"/>
                  <a:pt x="222" y="53"/>
                </a:cubicBezTo>
                <a:cubicBezTo>
                  <a:pt x="222" y="53"/>
                  <a:pt x="222" y="53"/>
                  <a:pt x="222" y="52"/>
                </a:cubicBezTo>
                <a:cubicBezTo>
                  <a:pt x="221" y="53"/>
                  <a:pt x="220" y="54"/>
                  <a:pt x="220" y="53"/>
                </a:cubicBezTo>
                <a:cubicBezTo>
                  <a:pt x="221" y="52"/>
                  <a:pt x="222" y="52"/>
                  <a:pt x="223" y="52"/>
                </a:cubicBezTo>
                <a:cubicBezTo>
                  <a:pt x="222" y="51"/>
                  <a:pt x="221" y="52"/>
                  <a:pt x="221" y="52"/>
                </a:cubicBezTo>
                <a:cubicBezTo>
                  <a:pt x="222" y="52"/>
                  <a:pt x="222" y="51"/>
                  <a:pt x="222" y="51"/>
                </a:cubicBezTo>
                <a:cubicBezTo>
                  <a:pt x="223" y="51"/>
                  <a:pt x="224" y="51"/>
                  <a:pt x="223" y="51"/>
                </a:cubicBezTo>
                <a:cubicBezTo>
                  <a:pt x="224" y="51"/>
                  <a:pt x="225" y="51"/>
                  <a:pt x="226" y="50"/>
                </a:cubicBezTo>
                <a:cubicBezTo>
                  <a:pt x="227" y="50"/>
                  <a:pt x="227" y="50"/>
                  <a:pt x="229" y="49"/>
                </a:cubicBezTo>
                <a:cubicBezTo>
                  <a:pt x="230" y="48"/>
                  <a:pt x="228" y="49"/>
                  <a:pt x="229" y="48"/>
                </a:cubicBezTo>
                <a:cubicBezTo>
                  <a:pt x="231" y="48"/>
                  <a:pt x="228" y="49"/>
                  <a:pt x="230" y="49"/>
                </a:cubicBezTo>
                <a:cubicBezTo>
                  <a:pt x="232" y="48"/>
                  <a:pt x="235" y="47"/>
                  <a:pt x="237" y="45"/>
                </a:cubicBezTo>
                <a:cubicBezTo>
                  <a:pt x="237" y="46"/>
                  <a:pt x="239" y="44"/>
                  <a:pt x="240" y="44"/>
                </a:cubicBezTo>
                <a:cubicBezTo>
                  <a:pt x="241" y="43"/>
                  <a:pt x="241" y="44"/>
                  <a:pt x="242" y="43"/>
                </a:cubicBezTo>
                <a:cubicBezTo>
                  <a:pt x="243" y="42"/>
                  <a:pt x="244" y="41"/>
                  <a:pt x="245" y="40"/>
                </a:cubicBezTo>
                <a:cubicBezTo>
                  <a:pt x="245" y="41"/>
                  <a:pt x="246" y="40"/>
                  <a:pt x="247" y="40"/>
                </a:cubicBezTo>
                <a:cubicBezTo>
                  <a:pt x="248" y="41"/>
                  <a:pt x="245" y="41"/>
                  <a:pt x="246" y="41"/>
                </a:cubicBezTo>
                <a:cubicBezTo>
                  <a:pt x="247" y="41"/>
                  <a:pt x="250" y="39"/>
                  <a:pt x="250" y="39"/>
                </a:cubicBezTo>
                <a:cubicBezTo>
                  <a:pt x="250" y="39"/>
                  <a:pt x="248" y="40"/>
                  <a:pt x="248" y="39"/>
                </a:cubicBezTo>
                <a:cubicBezTo>
                  <a:pt x="251" y="38"/>
                  <a:pt x="255" y="37"/>
                  <a:pt x="257" y="35"/>
                </a:cubicBezTo>
                <a:cubicBezTo>
                  <a:pt x="260" y="34"/>
                  <a:pt x="263" y="34"/>
                  <a:pt x="264" y="32"/>
                </a:cubicBezTo>
                <a:cubicBezTo>
                  <a:pt x="265" y="32"/>
                  <a:pt x="265" y="33"/>
                  <a:pt x="266" y="32"/>
                </a:cubicBezTo>
                <a:cubicBezTo>
                  <a:pt x="266" y="32"/>
                  <a:pt x="266" y="32"/>
                  <a:pt x="265" y="32"/>
                </a:cubicBezTo>
                <a:cubicBezTo>
                  <a:pt x="267" y="30"/>
                  <a:pt x="267" y="30"/>
                  <a:pt x="267" y="30"/>
                </a:cubicBezTo>
                <a:cubicBezTo>
                  <a:pt x="268" y="31"/>
                  <a:pt x="271" y="28"/>
                  <a:pt x="272" y="29"/>
                </a:cubicBezTo>
                <a:cubicBezTo>
                  <a:pt x="271" y="29"/>
                  <a:pt x="270" y="30"/>
                  <a:pt x="270" y="30"/>
                </a:cubicBezTo>
                <a:cubicBezTo>
                  <a:pt x="272" y="29"/>
                  <a:pt x="273" y="30"/>
                  <a:pt x="274" y="29"/>
                </a:cubicBezTo>
                <a:cubicBezTo>
                  <a:pt x="273" y="28"/>
                  <a:pt x="275" y="28"/>
                  <a:pt x="276" y="27"/>
                </a:cubicBezTo>
                <a:cubicBezTo>
                  <a:pt x="277" y="27"/>
                  <a:pt x="275" y="28"/>
                  <a:pt x="277" y="28"/>
                </a:cubicBezTo>
                <a:cubicBezTo>
                  <a:pt x="277" y="27"/>
                  <a:pt x="277" y="27"/>
                  <a:pt x="278" y="27"/>
                </a:cubicBezTo>
                <a:cubicBezTo>
                  <a:pt x="278" y="28"/>
                  <a:pt x="274" y="29"/>
                  <a:pt x="275" y="29"/>
                </a:cubicBezTo>
                <a:cubicBezTo>
                  <a:pt x="277" y="28"/>
                  <a:pt x="280" y="28"/>
                  <a:pt x="281" y="27"/>
                </a:cubicBezTo>
                <a:cubicBezTo>
                  <a:pt x="281" y="27"/>
                  <a:pt x="281" y="27"/>
                  <a:pt x="282" y="27"/>
                </a:cubicBezTo>
                <a:cubicBezTo>
                  <a:pt x="283" y="26"/>
                  <a:pt x="285" y="26"/>
                  <a:pt x="285" y="25"/>
                </a:cubicBezTo>
                <a:cubicBezTo>
                  <a:pt x="284" y="25"/>
                  <a:pt x="283" y="26"/>
                  <a:pt x="282" y="26"/>
                </a:cubicBezTo>
                <a:cubicBezTo>
                  <a:pt x="285" y="24"/>
                  <a:pt x="286" y="24"/>
                  <a:pt x="288" y="23"/>
                </a:cubicBezTo>
                <a:cubicBezTo>
                  <a:pt x="288" y="23"/>
                  <a:pt x="287" y="24"/>
                  <a:pt x="288" y="24"/>
                </a:cubicBezTo>
                <a:cubicBezTo>
                  <a:pt x="286" y="24"/>
                  <a:pt x="285" y="25"/>
                  <a:pt x="286" y="25"/>
                </a:cubicBezTo>
                <a:cubicBezTo>
                  <a:pt x="287" y="24"/>
                  <a:pt x="289" y="24"/>
                  <a:pt x="290" y="23"/>
                </a:cubicBezTo>
                <a:cubicBezTo>
                  <a:pt x="290" y="23"/>
                  <a:pt x="290" y="23"/>
                  <a:pt x="289" y="23"/>
                </a:cubicBezTo>
                <a:cubicBezTo>
                  <a:pt x="290" y="22"/>
                  <a:pt x="291" y="22"/>
                  <a:pt x="292" y="21"/>
                </a:cubicBezTo>
                <a:cubicBezTo>
                  <a:pt x="294" y="21"/>
                  <a:pt x="293" y="22"/>
                  <a:pt x="293" y="22"/>
                </a:cubicBezTo>
                <a:cubicBezTo>
                  <a:pt x="296" y="20"/>
                  <a:pt x="300" y="19"/>
                  <a:pt x="302" y="18"/>
                </a:cubicBezTo>
                <a:cubicBezTo>
                  <a:pt x="303" y="18"/>
                  <a:pt x="302" y="19"/>
                  <a:pt x="302" y="19"/>
                </a:cubicBezTo>
                <a:cubicBezTo>
                  <a:pt x="305" y="19"/>
                  <a:pt x="303" y="18"/>
                  <a:pt x="305" y="18"/>
                </a:cubicBezTo>
                <a:cubicBezTo>
                  <a:pt x="305" y="18"/>
                  <a:pt x="304" y="18"/>
                  <a:pt x="305" y="18"/>
                </a:cubicBezTo>
                <a:cubicBezTo>
                  <a:pt x="306" y="18"/>
                  <a:pt x="307" y="17"/>
                  <a:pt x="307" y="17"/>
                </a:cubicBezTo>
                <a:cubicBezTo>
                  <a:pt x="306" y="17"/>
                  <a:pt x="305" y="18"/>
                  <a:pt x="304" y="18"/>
                </a:cubicBezTo>
                <a:cubicBezTo>
                  <a:pt x="304" y="17"/>
                  <a:pt x="304" y="17"/>
                  <a:pt x="303" y="17"/>
                </a:cubicBezTo>
                <a:cubicBezTo>
                  <a:pt x="305" y="16"/>
                  <a:pt x="307" y="16"/>
                  <a:pt x="310" y="15"/>
                </a:cubicBezTo>
                <a:cubicBezTo>
                  <a:pt x="312" y="14"/>
                  <a:pt x="310" y="14"/>
                  <a:pt x="310" y="14"/>
                </a:cubicBezTo>
                <a:cubicBezTo>
                  <a:pt x="312" y="14"/>
                  <a:pt x="311" y="14"/>
                  <a:pt x="312" y="14"/>
                </a:cubicBezTo>
                <a:cubicBezTo>
                  <a:pt x="310" y="16"/>
                  <a:pt x="308" y="16"/>
                  <a:pt x="306" y="17"/>
                </a:cubicBezTo>
                <a:cubicBezTo>
                  <a:pt x="307" y="17"/>
                  <a:pt x="307" y="17"/>
                  <a:pt x="309" y="17"/>
                </a:cubicBezTo>
                <a:cubicBezTo>
                  <a:pt x="308" y="17"/>
                  <a:pt x="307" y="18"/>
                  <a:pt x="308" y="18"/>
                </a:cubicBezTo>
                <a:cubicBezTo>
                  <a:pt x="307" y="18"/>
                  <a:pt x="305" y="19"/>
                  <a:pt x="305" y="19"/>
                </a:cubicBezTo>
                <a:cubicBezTo>
                  <a:pt x="306" y="20"/>
                  <a:pt x="309" y="18"/>
                  <a:pt x="308" y="18"/>
                </a:cubicBezTo>
                <a:cubicBezTo>
                  <a:pt x="309" y="18"/>
                  <a:pt x="312" y="17"/>
                  <a:pt x="312" y="17"/>
                </a:cubicBezTo>
                <a:cubicBezTo>
                  <a:pt x="311" y="16"/>
                  <a:pt x="310" y="17"/>
                  <a:pt x="309" y="17"/>
                </a:cubicBezTo>
                <a:cubicBezTo>
                  <a:pt x="310" y="17"/>
                  <a:pt x="309" y="17"/>
                  <a:pt x="309" y="17"/>
                </a:cubicBezTo>
                <a:cubicBezTo>
                  <a:pt x="313" y="15"/>
                  <a:pt x="323" y="14"/>
                  <a:pt x="323" y="12"/>
                </a:cubicBezTo>
                <a:cubicBezTo>
                  <a:pt x="323" y="12"/>
                  <a:pt x="321" y="13"/>
                  <a:pt x="322" y="12"/>
                </a:cubicBezTo>
                <a:cubicBezTo>
                  <a:pt x="322" y="12"/>
                  <a:pt x="324" y="11"/>
                  <a:pt x="324" y="11"/>
                </a:cubicBezTo>
                <a:cubicBezTo>
                  <a:pt x="322" y="12"/>
                  <a:pt x="320" y="12"/>
                  <a:pt x="319" y="13"/>
                </a:cubicBezTo>
                <a:cubicBezTo>
                  <a:pt x="317" y="13"/>
                  <a:pt x="316" y="14"/>
                  <a:pt x="314" y="14"/>
                </a:cubicBezTo>
                <a:cubicBezTo>
                  <a:pt x="315" y="14"/>
                  <a:pt x="316" y="14"/>
                  <a:pt x="317" y="13"/>
                </a:cubicBezTo>
                <a:cubicBezTo>
                  <a:pt x="317" y="13"/>
                  <a:pt x="317" y="13"/>
                  <a:pt x="316" y="13"/>
                </a:cubicBezTo>
                <a:cubicBezTo>
                  <a:pt x="318" y="12"/>
                  <a:pt x="318" y="12"/>
                  <a:pt x="319" y="12"/>
                </a:cubicBezTo>
                <a:cubicBezTo>
                  <a:pt x="319" y="12"/>
                  <a:pt x="316" y="13"/>
                  <a:pt x="318" y="13"/>
                </a:cubicBezTo>
                <a:cubicBezTo>
                  <a:pt x="320" y="12"/>
                  <a:pt x="322" y="11"/>
                  <a:pt x="321" y="11"/>
                </a:cubicBezTo>
                <a:cubicBezTo>
                  <a:pt x="320" y="11"/>
                  <a:pt x="318" y="12"/>
                  <a:pt x="319" y="11"/>
                </a:cubicBezTo>
                <a:cubicBezTo>
                  <a:pt x="319" y="11"/>
                  <a:pt x="320" y="11"/>
                  <a:pt x="321" y="10"/>
                </a:cubicBezTo>
                <a:cubicBezTo>
                  <a:pt x="322" y="11"/>
                  <a:pt x="325" y="10"/>
                  <a:pt x="324" y="11"/>
                </a:cubicBezTo>
                <a:cubicBezTo>
                  <a:pt x="325" y="10"/>
                  <a:pt x="330" y="8"/>
                  <a:pt x="332" y="8"/>
                </a:cubicBezTo>
                <a:cubicBezTo>
                  <a:pt x="332" y="8"/>
                  <a:pt x="332" y="8"/>
                  <a:pt x="332" y="8"/>
                </a:cubicBezTo>
                <a:cubicBezTo>
                  <a:pt x="333" y="8"/>
                  <a:pt x="333" y="8"/>
                  <a:pt x="334" y="8"/>
                </a:cubicBezTo>
                <a:cubicBezTo>
                  <a:pt x="334" y="8"/>
                  <a:pt x="334" y="8"/>
                  <a:pt x="334" y="8"/>
                </a:cubicBezTo>
                <a:cubicBezTo>
                  <a:pt x="332" y="9"/>
                  <a:pt x="330" y="9"/>
                  <a:pt x="328" y="10"/>
                </a:cubicBezTo>
                <a:cubicBezTo>
                  <a:pt x="329" y="10"/>
                  <a:pt x="327" y="10"/>
                  <a:pt x="329" y="10"/>
                </a:cubicBezTo>
                <a:cubicBezTo>
                  <a:pt x="330" y="9"/>
                  <a:pt x="334" y="9"/>
                  <a:pt x="336" y="8"/>
                </a:cubicBezTo>
                <a:cubicBezTo>
                  <a:pt x="335" y="8"/>
                  <a:pt x="334" y="8"/>
                  <a:pt x="335" y="8"/>
                </a:cubicBezTo>
                <a:cubicBezTo>
                  <a:pt x="337" y="7"/>
                  <a:pt x="341" y="7"/>
                  <a:pt x="341" y="6"/>
                </a:cubicBezTo>
                <a:cubicBezTo>
                  <a:pt x="342" y="6"/>
                  <a:pt x="342" y="7"/>
                  <a:pt x="344" y="5"/>
                </a:cubicBezTo>
                <a:cubicBezTo>
                  <a:pt x="345" y="5"/>
                  <a:pt x="345" y="6"/>
                  <a:pt x="345" y="6"/>
                </a:cubicBezTo>
                <a:cubicBezTo>
                  <a:pt x="345" y="6"/>
                  <a:pt x="344" y="6"/>
                  <a:pt x="343" y="6"/>
                </a:cubicBezTo>
                <a:cubicBezTo>
                  <a:pt x="346" y="7"/>
                  <a:pt x="342" y="7"/>
                  <a:pt x="343" y="7"/>
                </a:cubicBezTo>
                <a:cubicBezTo>
                  <a:pt x="344" y="7"/>
                  <a:pt x="345" y="7"/>
                  <a:pt x="346" y="7"/>
                </a:cubicBezTo>
                <a:cubicBezTo>
                  <a:pt x="344" y="6"/>
                  <a:pt x="347" y="6"/>
                  <a:pt x="346" y="5"/>
                </a:cubicBezTo>
                <a:cubicBezTo>
                  <a:pt x="347" y="6"/>
                  <a:pt x="350" y="6"/>
                  <a:pt x="350" y="5"/>
                </a:cubicBezTo>
                <a:cubicBezTo>
                  <a:pt x="351" y="5"/>
                  <a:pt x="351" y="5"/>
                  <a:pt x="352" y="5"/>
                </a:cubicBezTo>
                <a:cubicBezTo>
                  <a:pt x="353" y="6"/>
                  <a:pt x="348" y="6"/>
                  <a:pt x="349" y="6"/>
                </a:cubicBezTo>
                <a:cubicBezTo>
                  <a:pt x="345" y="7"/>
                  <a:pt x="342" y="8"/>
                  <a:pt x="338" y="9"/>
                </a:cubicBezTo>
                <a:cubicBezTo>
                  <a:pt x="339" y="10"/>
                  <a:pt x="341" y="8"/>
                  <a:pt x="342" y="9"/>
                </a:cubicBezTo>
                <a:cubicBezTo>
                  <a:pt x="343" y="8"/>
                  <a:pt x="343" y="8"/>
                  <a:pt x="343" y="8"/>
                </a:cubicBezTo>
                <a:cubicBezTo>
                  <a:pt x="346" y="7"/>
                  <a:pt x="344" y="7"/>
                  <a:pt x="345" y="8"/>
                </a:cubicBezTo>
                <a:cubicBezTo>
                  <a:pt x="346" y="7"/>
                  <a:pt x="347" y="8"/>
                  <a:pt x="346" y="7"/>
                </a:cubicBezTo>
                <a:cubicBezTo>
                  <a:pt x="349" y="7"/>
                  <a:pt x="346" y="8"/>
                  <a:pt x="346" y="8"/>
                </a:cubicBezTo>
                <a:cubicBezTo>
                  <a:pt x="348" y="8"/>
                  <a:pt x="350" y="8"/>
                  <a:pt x="351" y="8"/>
                </a:cubicBezTo>
                <a:cubicBezTo>
                  <a:pt x="351" y="7"/>
                  <a:pt x="351" y="7"/>
                  <a:pt x="351" y="7"/>
                </a:cubicBezTo>
                <a:cubicBezTo>
                  <a:pt x="350" y="8"/>
                  <a:pt x="349" y="7"/>
                  <a:pt x="348" y="8"/>
                </a:cubicBezTo>
                <a:cubicBezTo>
                  <a:pt x="347" y="8"/>
                  <a:pt x="347" y="7"/>
                  <a:pt x="348" y="7"/>
                </a:cubicBezTo>
                <a:cubicBezTo>
                  <a:pt x="348" y="7"/>
                  <a:pt x="348" y="8"/>
                  <a:pt x="348" y="7"/>
                </a:cubicBezTo>
                <a:cubicBezTo>
                  <a:pt x="349" y="7"/>
                  <a:pt x="350" y="7"/>
                  <a:pt x="350" y="6"/>
                </a:cubicBezTo>
                <a:cubicBezTo>
                  <a:pt x="351" y="6"/>
                  <a:pt x="354" y="6"/>
                  <a:pt x="354" y="6"/>
                </a:cubicBezTo>
                <a:cubicBezTo>
                  <a:pt x="353" y="6"/>
                  <a:pt x="352" y="6"/>
                  <a:pt x="350" y="6"/>
                </a:cubicBezTo>
                <a:cubicBezTo>
                  <a:pt x="351" y="5"/>
                  <a:pt x="353" y="6"/>
                  <a:pt x="353" y="5"/>
                </a:cubicBezTo>
                <a:cubicBezTo>
                  <a:pt x="354" y="6"/>
                  <a:pt x="360" y="5"/>
                  <a:pt x="359" y="4"/>
                </a:cubicBezTo>
                <a:cubicBezTo>
                  <a:pt x="361" y="4"/>
                  <a:pt x="360" y="5"/>
                  <a:pt x="362" y="4"/>
                </a:cubicBezTo>
                <a:cubicBezTo>
                  <a:pt x="362" y="4"/>
                  <a:pt x="362" y="4"/>
                  <a:pt x="362" y="4"/>
                </a:cubicBezTo>
                <a:cubicBezTo>
                  <a:pt x="363" y="4"/>
                  <a:pt x="363" y="3"/>
                  <a:pt x="364" y="3"/>
                </a:cubicBezTo>
                <a:cubicBezTo>
                  <a:pt x="365" y="3"/>
                  <a:pt x="366" y="3"/>
                  <a:pt x="367" y="3"/>
                </a:cubicBezTo>
                <a:cubicBezTo>
                  <a:pt x="365" y="4"/>
                  <a:pt x="362" y="5"/>
                  <a:pt x="362" y="6"/>
                </a:cubicBezTo>
                <a:cubicBezTo>
                  <a:pt x="363" y="5"/>
                  <a:pt x="363" y="5"/>
                  <a:pt x="363" y="5"/>
                </a:cubicBezTo>
                <a:cubicBezTo>
                  <a:pt x="364" y="5"/>
                  <a:pt x="365" y="4"/>
                  <a:pt x="367" y="5"/>
                </a:cubicBezTo>
                <a:cubicBezTo>
                  <a:pt x="366" y="5"/>
                  <a:pt x="367" y="5"/>
                  <a:pt x="368" y="5"/>
                </a:cubicBezTo>
                <a:cubicBezTo>
                  <a:pt x="369" y="4"/>
                  <a:pt x="371" y="5"/>
                  <a:pt x="371" y="5"/>
                </a:cubicBezTo>
                <a:cubicBezTo>
                  <a:pt x="372" y="5"/>
                  <a:pt x="373" y="4"/>
                  <a:pt x="372" y="4"/>
                </a:cubicBezTo>
                <a:cubicBezTo>
                  <a:pt x="372" y="4"/>
                  <a:pt x="369" y="5"/>
                  <a:pt x="370" y="4"/>
                </a:cubicBezTo>
                <a:cubicBezTo>
                  <a:pt x="371" y="4"/>
                  <a:pt x="373" y="4"/>
                  <a:pt x="372" y="3"/>
                </a:cubicBezTo>
                <a:cubicBezTo>
                  <a:pt x="372" y="4"/>
                  <a:pt x="369" y="4"/>
                  <a:pt x="370" y="3"/>
                </a:cubicBezTo>
                <a:cubicBezTo>
                  <a:pt x="372" y="2"/>
                  <a:pt x="373" y="3"/>
                  <a:pt x="374" y="2"/>
                </a:cubicBezTo>
                <a:cubicBezTo>
                  <a:pt x="375" y="2"/>
                  <a:pt x="375" y="2"/>
                  <a:pt x="375" y="3"/>
                </a:cubicBezTo>
                <a:cubicBezTo>
                  <a:pt x="376" y="2"/>
                  <a:pt x="379" y="2"/>
                  <a:pt x="380" y="2"/>
                </a:cubicBezTo>
                <a:cubicBezTo>
                  <a:pt x="382" y="2"/>
                  <a:pt x="383" y="1"/>
                  <a:pt x="385" y="1"/>
                </a:cubicBezTo>
                <a:cubicBezTo>
                  <a:pt x="385" y="1"/>
                  <a:pt x="387" y="1"/>
                  <a:pt x="387" y="1"/>
                </a:cubicBezTo>
                <a:cubicBezTo>
                  <a:pt x="388" y="1"/>
                  <a:pt x="388" y="1"/>
                  <a:pt x="389" y="1"/>
                </a:cubicBezTo>
                <a:cubicBezTo>
                  <a:pt x="389" y="0"/>
                  <a:pt x="392" y="1"/>
                  <a:pt x="394" y="0"/>
                </a:cubicBezTo>
                <a:cubicBezTo>
                  <a:pt x="394" y="1"/>
                  <a:pt x="394" y="1"/>
                  <a:pt x="395" y="1"/>
                </a:cubicBezTo>
                <a:cubicBezTo>
                  <a:pt x="397" y="1"/>
                  <a:pt x="395" y="1"/>
                  <a:pt x="397" y="1"/>
                </a:cubicBezTo>
                <a:cubicBezTo>
                  <a:pt x="396" y="1"/>
                  <a:pt x="396" y="1"/>
                  <a:pt x="397" y="1"/>
                </a:cubicBezTo>
                <a:cubicBezTo>
                  <a:pt x="398" y="1"/>
                  <a:pt x="398" y="1"/>
                  <a:pt x="399" y="1"/>
                </a:cubicBezTo>
                <a:cubicBezTo>
                  <a:pt x="400" y="1"/>
                  <a:pt x="398" y="1"/>
                  <a:pt x="399" y="0"/>
                </a:cubicBezTo>
                <a:cubicBezTo>
                  <a:pt x="401" y="0"/>
                  <a:pt x="404" y="0"/>
                  <a:pt x="406" y="0"/>
                </a:cubicBezTo>
                <a:cubicBezTo>
                  <a:pt x="405" y="0"/>
                  <a:pt x="405" y="0"/>
                  <a:pt x="406" y="0"/>
                </a:cubicBezTo>
                <a:cubicBezTo>
                  <a:pt x="407" y="0"/>
                  <a:pt x="409" y="0"/>
                  <a:pt x="409" y="1"/>
                </a:cubicBezTo>
                <a:cubicBezTo>
                  <a:pt x="411" y="0"/>
                  <a:pt x="414" y="0"/>
                  <a:pt x="416" y="0"/>
                </a:cubicBezTo>
                <a:cubicBezTo>
                  <a:pt x="417" y="0"/>
                  <a:pt x="418" y="0"/>
                  <a:pt x="419" y="0"/>
                </a:cubicBezTo>
                <a:cubicBezTo>
                  <a:pt x="420" y="0"/>
                  <a:pt x="421" y="0"/>
                  <a:pt x="421" y="0"/>
                </a:cubicBezTo>
                <a:cubicBezTo>
                  <a:pt x="422" y="0"/>
                  <a:pt x="422" y="0"/>
                  <a:pt x="423" y="0"/>
                </a:cubicBezTo>
                <a:cubicBezTo>
                  <a:pt x="423" y="0"/>
                  <a:pt x="421" y="0"/>
                  <a:pt x="420" y="0"/>
                </a:cubicBezTo>
                <a:cubicBezTo>
                  <a:pt x="421" y="1"/>
                  <a:pt x="420" y="1"/>
                  <a:pt x="419" y="2"/>
                </a:cubicBezTo>
                <a:cubicBezTo>
                  <a:pt x="421" y="2"/>
                  <a:pt x="422" y="2"/>
                  <a:pt x="423" y="1"/>
                </a:cubicBezTo>
                <a:cubicBezTo>
                  <a:pt x="425" y="2"/>
                  <a:pt x="427" y="2"/>
                  <a:pt x="429" y="1"/>
                </a:cubicBezTo>
                <a:cubicBezTo>
                  <a:pt x="431" y="2"/>
                  <a:pt x="429" y="2"/>
                  <a:pt x="430" y="2"/>
                </a:cubicBezTo>
                <a:cubicBezTo>
                  <a:pt x="431" y="2"/>
                  <a:pt x="430" y="2"/>
                  <a:pt x="431" y="2"/>
                </a:cubicBezTo>
                <a:cubicBezTo>
                  <a:pt x="433" y="2"/>
                  <a:pt x="439" y="2"/>
                  <a:pt x="443" y="3"/>
                </a:cubicBezTo>
                <a:cubicBezTo>
                  <a:pt x="442" y="2"/>
                  <a:pt x="441" y="2"/>
                  <a:pt x="440" y="2"/>
                </a:cubicBezTo>
                <a:cubicBezTo>
                  <a:pt x="440" y="2"/>
                  <a:pt x="439" y="1"/>
                  <a:pt x="438" y="2"/>
                </a:cubicBezTo>
                <a:cubicBezTo>
                  <a:pt x="439" y="2"/>
                  <a:pt x="439" y="2"/>
                  <a:pt x="439" y="2"/>
                </a:cubicBezTo>
                <a:cubicBezTo>
                  <a:pt x="436" y="2"/>
                  <a:pt x="434" y="1"/>
                  <a:pt x="431" y="1"/>
                </a:cubicBezTo>
                <a:cubicBezTo>
                  <a:pt x="432" y="1"/>
                  <a:pt x="434" y="1"/>
                  <a:pt x="432" y="1"/>
                </a:cubicBezTo>
                <a:cubicBezTo>
                  <a:pt x="433" y="0"/>
                  <a:pt x="434" y="1"/>
                  <a:pt x="435" y="1"/>
                </a:cubicBezTo>
                <a:cubicBezTo>
                  <a:pt x="436" y="1"/>
                  <a:pt x="439" y="1"/>
                  <a:pt x="441" y="1"/>
                </a:cubicBezTo>
                <a:cubicBezTo>
                  <a:pt x="441" y="1"/>
                  <a:pt x="440" y="1"/>
                  <a:pt x="441" y="1"/>
                </a:cubicBezTo>
                <a:cubicBezTo>
                  <a:pt x="442" y="2"/>
                  <a:pt x="443" y="1"/>
                  <a:pt x="4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446" y="1"/>
                  <a:pt x="449" y="1"/>
                  <a:pt x="453" y="2"/>
                </a:cubicBezTo>
                <a:cubicBezTo>
                  <a:pt x="454" y="2"/>
                  <a:pt x="453" y="2"/>
                  <a:pt x="454" y="2"/>
                </a:cubicBezTo>
                <a:cubicBezTo>
                  <a:pt x="456" y="2"/>
                  <a:pt x="456" y="2"/>
                  <a:pt x="456" y="2"/>
                </a:cubicBezTo>
                <a:cubicBezTo>
                  <a:pt x="456" y="3"/>
                  <a:pt x="456" y="3"/>
                  <a:pt x="456" y="3"/>
                </a:cubicBezTo>
                <a:cubicBezTo>
                  <a:pt x="457" y="3"/>
                  <a:pt x="457" y="3"/>
                  <a:pt x="458" y="3"/>
                </a:cubicBezTo>
                <a:cubicBezTo>
                  <a:pt x="458" y="3"/>
                  <a:pt x="457" y="2"/>
                  <a:pt x="457" y="2"/>
                </a:cubicBezTo>
                <a:cubicBezTo>
                  <a:pt x="458" y="3"/>
                  <a:pt x="460" y="2"/>
                  <a:pt x="460" y="3"/>
                </a:cubicBezTo>
                <a:cubicBezTo>
                  <a:pt x="460" y="3"/>
                  <a:pt x="459" y="3"/>
                  <a:pt x="460" y="3"/>
                </a:cubicBezTo>
                <a:cubicBezTo>
                  <a:pt x="461" y="3"/>
                  <a:pt x="461" y="3"/>
                  <a:pt x="462" y="3"/>
                </a:cubicBezTo>
                <a:cubicBezTo>
                  <a:pt x="462" y="3"/>
                  <a:pt x="462" y="3"/>
                  <a:pt x="462" y="3"/>
                </a:cubicBezTo>
                <a:cubicBezTo>
                  <a:pt x="464" y="4"/>
                  <a:pt x="466" y="3"/>
                  <a:pt x="468" y="4"/>
                </a:cubicBezTo>
                <a:cubicBezTo>
                  <a:pt x="468" y="4"/>
                  <a:pt x="466" y="4"/>
                  <a:pt x="467" y="4"/>
                </a:cubicBezTo>
                <a:cubicBezTo>
                  <a:pt x="471" y="5"/>
                  <a:pt x="478" y="5"/>
                  <a:pt x="483" y="8"/>
                </a:cubicBezTo>
                <a:cubicBezTo>
                  <a:pt x="484" y="7"/>
                  <a:pt x="482" y="7"/>
                  <a:pt x="483" y="7"/>
                </a:cubicBezTo>
                <a:cubicBezTo>
                  <a:pt x="485" y="7"/>
                  <a:pt x="483" y="7"/>
                  <a:pt x="484" y="8"/>
                </a:cubicBezTo>
                <a:cubicBezTo>
                  <a:pt x="486" y="8"/>
                  <a:pt x="484" y="7"/>
                  <a:pt x="486" y="7"/>
                </a:cubicBezTo>
                <a:cubicBezTo>
                  <a:pt x="486" y="8"/>
                  <a:pt x="485" y="8"/>
                  <a:pt x="487" y="8"/>
                </a:cubicBezTo>
                <a:cubicBezTo>
                  <a:pt x="488" y="8"/>
                  <a:pt x="490" y="9"/>
                  <a:pt x="491" y="9"/>
                </a:cubicBezTo>
                <a:cubicBezTo>
                  <a:pt x="491" y="9"/>
                  <a:pt x="491" y="9"/>
                  <a:pt x="491" y="8"/>
                </a:cubicBezTo>
                <a:cubicBezTo>
                  <a:pt x="491" y="9"/>
                  <a:pt x="492" y="9"/>
                  <a:pt x="492" y="9"/>
                </a:cubicBezTo>
                <a:cubicBezTo>
                  <a:pt x="495" y="10"/>
                  <a:pt x="497" y="9"/>
                  <a:pt x="498" y="10"/>
                </a:cubicBezTo>
                <a:cubicBezTo>
                  <a:pt x="498" y="11"/>
                  <a:pt x="496" y="10"/>
                  <a:pt x="495" y="10"/>
                </a:cubicBezTo>
                <a:cubicBezTo>
                  <a:pt x="495" y="10"/>
                  <a:pt x="495" y="10"/>
                  <a:pt x="495" y="10"/>
                </a:cubicBezTo>
                <a:cubicBezTo>
                  <a:pt x="497" y="11"/>
                  <a:pt x="500" y="11"/>
                  <a:pt x="502" y="12"/>
                </a:cubicBezTo>
                <a:cubicBezTo>
                  <a:pt x="501" y="11"/>
                  <a:pt x="500" y="11"/>
                  <a:pt x="498" y="10"/>
                </a:cubicBezTo>
                <a:cubicBezTo>
                  <a:pt x="499" y="10"/>
                  <a:pt x="498" y="10"/>
                  <a:pt x="499" y="10"/>
                </a:cubicBezTo>
                <a:cubicBezTo>
                  <a:pt x="501" y="11"/>
                  <a:pt x="500" y="10"/>
                  <a:pt x="502" y="11"/>
                </a:cubicBezTo>
                <a:cubicBezTo>
                  <a:pt x="502" y="11"/>
                  <a:pt x="504" y="12"/>
                  <a:pt x="505" y="12"/>
                </a:cubicBezTo>
                <a:cubicBezTo>
                  <a:pt x="505" y="12"/>
                  <a:pt x="504" y="12"/>
                  <a:pt x="504" y="11"/>
                </a:cubicBezTo>
                <a:cubicBezTo>
                  <a:pt x="505" y="12"/>
                  <a:pt x="506" y="12"/>
                  <a:pt x="507" y="13"/>
                </a:cubicBezTo>
                <a:cubicBezTo>
                  <a:pt x="507" y="12"/>
                  <a:pt x="510" y="13"/>
                  <a:pt x="510" y="13"/>
                </a:cubicBezTo>
                <a:cubicBezTo>
                  <a:pt x="512" y="13"/>
                  <a:pt x="515" y="15"/>
                  <a:pt x="517" y="15"/>
                </a:cubicBezTo>
                <a:cubicBezTo>
                  <a:pt x="519" y="16"/>
                  <a:pt x="519" y="15"/>
                  <a:pt x="520" y="15"/>
                </a:cubicBezTo>
                <a:cubicBezTo>
                  <a:pt x="519" y="16"/>
                  <a:pt x="521" y="16"/>
                  <a:pt x="522" y="17"/>
                </a:cubicBezTo>
                <a:cubicBezTo>
                  <a:pt x="525" y="17"/>
                  <a:pt x="528" y="19"/>
                  <a:pt x="530" y="18"/>
                </a:cubicBezTo>
                <a:cubicBezTo>
                  <a:pt x="530" y="19"/>
                  <a:pt x="532" y="19"/>
                  <a:pt x="533" y="19"/>
                </a:cubicBezTo>
                <a:cubicBezTo>
                  <a:pt x="531" y="20"/>
                  <a:pt x="539" y="22"/>
                  <a:pt x="541" y="22"/>
                </a:cubicBezTo>
                <a:cubicBezTo>
                  <a:pt x="541" y="23"/>
                  <a:pt x="538" y="22"/>
                  <a:pt x="538" y="22"/>
                </a:cubicBezTo>
                <a:cubicBezTo>
                  <a:pt x="539" y="23"/>
                  <a:pt x="540" y="23"/>
                  <a:pt x="541" y="24"/>
                </a:cubicBezTo>
                <a:cubicBezTo>
                  <a:pt x="540" y="23"/>
                  <a:pt x="541" y="24"/>
                  <a:pt x="542" y="24"/>
                </a:cubicBezTo>
                <a:cubicBezTo>
                  <a:pt x="542" y="23"/>
                  <a:pt x="543" y="23"/>
                  <a:pt x="543" y="23"/>
                </a:cubicBezTo>
                <a:cubicBezTo>
                  <a:pt x="545" y="24"/>
                  <a:pt x="542" y="24"/>
                  <a:pt x="543" y="24"/>
                </a:cubicBezTo>
                <a:cubicBezTo>
                  <a:pt x="544" y="25"/>
                  <a:pt x="546" y="26"/>
                  <a:pt x="545" y="26"/>
                </a:cubicBezTo>
                <a:cubicBezTo>
                  <a:pt x="546" y="26"/>
                  <a:pt x="546" y="26"/>
                  <a:pt x="547" y="26"/>
                </a:cubicBezTo>
                <a:cubicBezTo>
                  <a:pt x="548" y="26"/>
                  <a:pt x="550" y="27"/>
                  <a:pt x="551" y="28"/>
                </a:cubicBezTo>
                <a:cubicBezTo>
                  <a:pt x="551" y="28"/>
                  <a:pt x="549" y="26"/>
                  <a:pt x="549" y="26"/>
                </a:cubicBezTo>
                <a:cubicBezTo>
                  <a:pt x="552" y="27"/>
                  <a:pt x="551" y="28"/>
                  <a:pt x="555" y="29"/>
                </a:cubicBezTo>
                <a:cubicBezTo>
                  <a:pt x="552" y="27"/>
                  <a:pt x="552" y="27"/>
                  <a:pt x="549" y="25"/>
                </a:cubicBezTo>
                <a:cubicBezTo>
                  <a:pt x="551" y="26"/>
                  <a:pt x="554" y="27"/>
                  <a:pt x="554" y="27"/>
                </a:cubicBezTo>
                <a:cubicBezTo>
                  <a:pt x="553" y="27"/>
                  <a:pt x="553" y="27"/>
                  <a:pt x="553" y="27"/>
                </a:cubicBezTo>
                <a:cubicBezTo>
                  <a:pt x="554" y="28"/>
                  <a:pt x="555" y="29"/>
                  <a:pt x="556" y="29"/>
                </a:cubicBezTo>
                <a:cubicBezTo>
                  <a:pt x="556" y="29"/>
                  <a:pt x="555" y="29"/>
                  <a:pt x="556" y="30"/>
                </a:cubicBezTo>
                <a:cubicBezTo>
                  <a:pt x="557" y="30"/>
                  <a:pt x="557" y="31"/>
                  <a:pt x="558" y="31"/>
                </a:cubicBezTo>
                <a:cubicBezTo>
                  <a:pt x="558" y="31"/>
                  <a:pt x="556" y="30"/>
                  <a:pt x="558" y="30"/>
                </a:cubicBezTo>
                <a:cubicBezTo>
                  <a:pt x="559" y="31"/>
                  <a:pt x="560" y="32"/>
                  <a:pt x="561" y="32"/>
                </a:cubicBezTo>
                <a:cubicBezTo>
                  <a:pt x="562" y="33"/>
                  <a:pt x="566" y="34"/>
                  <a:pt x="566" y="34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67" y="34"/>
                  <a:pt x="568" y="35"/>
                  <a:pt x="569" y="35"/>
                </a:cubicBezTo>
                <a:cubicBezTo>
                  <a:pt x="570" y="36"/>
                  <a:pt x="569" y="36"/>
                  <a:pt x="571" y="37"/>
                </a:cubicBezTo>
                <a:cubicBezTo>
                  <a:pt x="572" y="37"/>
                  <a:pt x="574" y="38"/>
                  <a:pt x="576" y="39"/>
                </a:cubicBezTo>
                <a:cubicBezTo>
                  <a:pt x="575" y="39"/>
                  <a:pt x="573" y="38"/>
                  <a:pt x="573" y="38"/>
                </a:cubicBezTo>
                <a:cubicBezTo>
                  <a:pt x="574" y="39"/>
                  <a:pt x="574" y="39"/>
                  <a:pt x="575" y="40"/>
                </a:cubicBezTo>
                <a:cubicBezTo>
                  <a:pt x="577" y="40"/>
                  <a:pt x="578" y="41"/>
                  <a:pt x="579" y="41"/>
                </a:cubicBezTo>
                <a:cubicBezTo>
                  <a:pt x="582" y="43"/>
                  <a:pt x="586" y="43"/>
                  <a:pt x="588" y="46"/>
                </a:cubicBezTo>
                <a:cubicBezTo>
                  <a:pt x="588" y="46"/>
                  <a:pt x="589" y="46"/>
                  <a:pt x="590" y="46"/>
                </a:cubicBezTo>
                <a:cubicBezTo>
                  <a:pt x="591" y="47"/>
                  <a:pt x="589" y="47"/>
                  <a:pt x="591" y="48"/>
                </a:cubicBezTo>
                <a:cubicBezTo>
                  <a:pt x="592" y="48"/>
                  <a:pt x="590" y="47"/>
                  <a:pt x="592" y="48"/>
                </a:cubicBezTo>
                <a:cubicBezTo>
                  <a:pt x="594" y="49"/>
                  <a:pt x="595" y="50"/>
                  <a:pt x="597" y="50"/>
                </a:cubicBezTo>
                <a:cubicBezTo>
                  <a:pt x="598" y="51"/>
                  <a:pt x="596" y="50"/>
                  <a:pt x="596" y="51"/>
                </a:cubicBezTo>
                <a:cubicBezTo>
                  <a:pt x="598" y="52"/>
                  <a:pt x="600" y="53"/>
                  <a:pt x="601" y="53"/>
                </a:cubicBezTo>
                <a:cubicBezTo>
                  <a:pt x="602" y="54"/>
                  <a:pt x="603" y="55"/>
                  <a:pt x="605" y="56"/>
                </a:cubicBezTo>
                <a:cubicBezTo>
                  <a:pt x="605" y="56"/>
                  <a:pt x="605" y="56"/>
                  <a:pt x="606" y="57"/>
                </a:cubicBezTo>
                <a:cubicBezTo>
                  <a:pt x="607" y="57"/>
                  <a:pt x="608" y="59"/>
                  <a:pt x="609" y="59"/>
                </a:cubicBezTo>
                <a:cubicBezTo>
                  <a:pt x="609" y="59"/>
                  <a:pt x="609" y="59"/>
                  <a:pt x="610" y="59"/>
                </a:cubicBezTo>
                <a:cubicBezTo>
                  <a:pt x="611" y="60"/>
                  <a:pt x="608" y="58"/>
                  <a:pt x="609" y="60"/>
                </a:cubicBezTo>
                <a:cubicBezTo>
                  <a:pt x="610" y="60"/>
                  <a:pt x="610" y="61"/>
                  <a:pt x="611" y="61"/>
                </a:cubicBezTo>
                <a:cubicBezTo>
                  <a:pt x="611" y="60"/>
                  <a:pt x="611" y="60"/>
                  <a:pt x="612" y="60"/>
                </a:cubicBezTo>
                <a:cubicBezTo>
                  <a:pt x="612" y="61"/>
                  <a:pt x="611" y="61"/>
                  <a:pt x="612" y="62"/>
                </a:cubicBezTo>
                <a:cubicBezTo>
                  <a:pt x="613" y="62"/>
                  <a:pt x="613" y="61"/>
                  <a:pt x="613" y="61"/>
                </a:cubicBezTo>
                <a:cubicBezTo>
                  <a:pt x="614" y="62"/>
                  <a:pt x="614" y="61"/>
                  <a:pt x="615" y="62"/>
                </a:cubicBezTo>
                <a:cubicBezTo>
                  <a:pt x="614" y="62"/>
                  <a:pt x="615" y="62"/>
                  <a:pt x="615" y="63"/>
                </a:cubicBezTo>
                <a:cubicBezTo>
                  <a:pt x="615" y="63"/>
                  <a:pt x="614" y="62"/>
                  <a:pt x="614" y="62"/>
                </a:cubicBezTo>
                <a:cubicBezTo>
                  <a:pt x="615" y="63"/>
                  <a:pt x="616" y="64"/>
                  <a:pt x="617" y="64"/>
                </a:cubicBezTo>
                <a:cubicBezTo>
                  <a:pt x="617" y="64"/>
                  <a:pt x="615" y="64"/>
                  <a:pt x="615" y="63"/>
                </a:cubicBezTo>
                <a:cubicBezTo>
                  <a:pt x="617" y="63"/>
                  <a:pt x="618" y="65"/>
                  <a:pt x="619" y="64"/>
                </a:cubicBezTo>
                <a:cubicBezTo>
                  <a:pt x="619" y="65"/>
                  <a:pt x="619" y="65"/>
                  <a:pt x="619" y="66"/>
                </a:cubicBezTo>
                <a:cubicBezTo>
                  <a:pt x="619" y="65"/>
                  <a:pt x="618" y="65"/>
                  <a:pt x="618" y="66"/>
                </a:cubicBezTo>
                <a:cubicBezTo>
                  <a:pt x="619" y="66"/>
                  <a:pt x="621" y="69"/>
                  <a:pt x="622" y="68"/>
                </a:cubicBezTo>
                <a:cubicBezTo>
                  <a:pt x="621" y="68"/>
                  <a:pt x="620" y="66"/>
                  <a:pt x="620" y="66"/>
                </a:cubicBezTo>
                <a:cubicBezTo>
                  <a:pt x="622" y="67"/>
                  <a:pt x="624" y="68"/>
                  <a:pt x="626" y="69"/>
                </a:cubicBezTo>
                <a:cubicBezTo>
                  <a:pt x="627" y="71"/>
                  <a:pt x="629" y="71"/>
                  <a:pt x="628" y="72"/>
                </a:cubicBezTo>
                <a:cubicBezTo>
                  <a:pt x="630" y="73"/>
                  <a:pt x="631" y="74"/>
                  <a:pt x="632" y="74"/>
                </a:cubicBezTo>
                <a:cubicBezTo>
                  <a:pt x="631" y="75"/>
                  <a:pt x="634" y="76"/>
                  <a:pt x="635" y="77"/>
                </a:cubicBezTo>
                <a:cubicBezTo>
                  <a:pt x="634" y="76"/>
                  <a:pt x="633" y="75"/>
                  <a:pt x="632" y="75"/>
                </a:cubicBezTo>
                <a:cubicBezTo>
                  <a:pt x="634" y="77"/>
                  <a:pt x="630" y="74"/>
                  <a:pt x="630" y="75"/>
                </a:cubicBezTo>
                <a:cubicBezTo>
                  <a:pt x="631" y="76"/>
                  <a:pt x="632" y="76"/>
                  <a:pt x="632" y="77"/>
                </a:cubicBezTo>
                <a:cubicBezTo>
                  <a:pt x="634" y="77"/>
                  <a:pt x="636" y="79"/>
                  <a:pt x="638" y="80"/>
                </a:cubicBezTo>
                <a:cubicBezTo>
                  <a:pt x="638" y="80"/>
                  <a:pt x="637" y="79"/>
                  <a:pt x="637" y="80"/>
                </a:cubicBezTo>
                <a:cubicBezTo>
                  <a:pt x="637" y="80"/>
                  <a:pt x="635" y="78"/>
                  <a:pt x="635" y="79"/>
                </a:cubicBezTo>
                <a:cubicBezTo>
                  <a:pt x="637" y="80"/>
                  <a:pt x="638" y="81"/>
                  <a:pt x="639" y="83"/>
                </a:cubicBezTo>
                <a:cubicBezTo>
                  <a:pt x="641" y="84"/>
                  <a:pt x="643" y="84"/>
                  <a:pt x="643" y="86"/>
                </a:cubicBezTo>
                <a:cubicBezTo>
                  <a:pt x="645" y="87"/>
                  <a:pt x="647" y="87"/>
                  <a:pt x="648" y="89"/>
                </a:cubicBezTo>
                <a:cubicBezTo>
                  <a:pt x="647" y="88"/>
                  <a:pt x="647" y="88"/>
                  <a:pt x="646" y="88"/>
                </a:cubicBezTo>
                <a:cubicBezTo>
                  <a:pt x="649" y="90"/>
                  <a:pt x="652" y="93"/>
                  <a:pt x="653" y="94"/>
                </a:cubicBezTo>
                <a:cubicBezTo>
                  <a:pt x="653" y="92"/>
                  <a:pt x="652" y="94"/>
                  <a:pt x="652" y="92"/>
                </a:cubicBezTo>
                <a:cubicBezTo>
                  <a:pt x="654" y="93"/>
                  <a:pt x="654" y="93"/>
                  <a:pt x="654" y="93"/>
                </a:cubicBezTo>
                <a:cubicBezTo>
                  <a:pt x="654" y="94"/>
                  <a:pt x="655" y="95"/>
                  <a:pt x="656" y="96"/>
                </a:cubicBezTo>
                <a:cubicBezTo>
                  <a:pt x="657" y="96"/>
                  <a:pt x="658" y="98"/>
                  <a:pt x="660" y="98"/>
                </a:cubicBezTo>
                <a:cubicBezTo>
                  <a:pt x="661" y="100"/>
                  <a:pt x="660" y="100"/>
                  <a:pt x="661" y="100"/>
                </a:cubicBezTo>
                <a:cubicBezTo>
                  <a:pt x="663" y="101"/>
                  <a:pt x="659" y="97"/>
                  <a:pt x="662" y="99"/>
                </a:cubicBezTo>
                <a:cubicBezTo>
                  <a:pt x="661" y="100"/>
                  <a:pt x="664" y="103"/>
                  <a:pt x="666" y="105"/>
                </a:cubicBezTo>
                <a:cubicBezTo>
                  <a:pt x="665" y="104"/>
                  <a:pt x="665" y="104"/>
                  <a:pt x="666" y="104"/>
                </a:cubicBezTo>
                <a:cubicBezTo>
                  <a:pt x="666" y="105"/>
                  <a:pt x="666" y="105"/>
                  <a:pt x="666" y="106"/>
                </a:cubicBezTo>
                <a:cubicBezTo>
                  <a:pt x="668" y="107"/>
                  <a:pt x="668" y="107"/>
                  <a:pt x="669" y="108"/>
                </a:cubicBezTo>
                <a:cubicBezTo>
                  <a:pt x="670" y="109"/>
                  <a:pt x="670" y="108"/>
                  <a:pt x="670" y="108"/>
                </a:cubicBezTo>
                <a:cubicBezTo>
                  <a:pt x="671" y="109"/>
                  <a:pt x="670" y="109"/>
                  <a:pt x="671" y="110"/>
                </a:cubicBezTo>
                <a:cubicBezTo>
                  <a:pt x="672" y="111"/>
                  <a:pt x="673" y="112"/>
                  <a:pt x="674" y="113"/>
                </a:cubicBezTo>
                <a:cubicBezTo>
                  <a:pt x="675" y="114"/>
                  <a:pt x="674" y="112"/>
                  <a:pt x="675" y="113"/>
                </a:cubicBezTo>
                <a:cubicBezTo>
                  <a:pt x="676" y="114"/>
                  <a:pt x="677" y="114"/>
                  <a:pt x="677" y="115"/>
                </a:cubicBezTo>
                <a:cubicBezTo>
                  <a:pt x="677" y="115"/>
                  <a:pt x="676" y="115"/>
                  <a:pt x="676" y="115"/>
                </a:cubicBezTo>
                <a:cubicBezTo>
                  <a:pt x="681" y="120"/>
                  <a:pt x="684" y="123"/>
                  <a:pt x="688" y="128"/>
                </a:cubicBezTo>
                <a:cubicBezTo>
                  <a:pt x="688" y="127"/>
                  <a:pt x="688" y="127"/>
                  <a:pt x="688" y="127"/>
                </a:cubicBezTo>
                <a:cubicBezTo>
                  <a:pt x="689" y="128"/>
                  <a:pt x="689" y="129"/>
                  <a:pt x="690" y="129"/>
                </a:cubicBezTo>
                <a:cubicBezTo>
                  <a:pt x="689" y="129"/>
                  <a:pt x="689" y="129"/>
                  <a:pt x="690" y="130"/>
                </a:cubicBezTo>
                <a:cubicBezTo>
                  <a:pt x="691" y="131"/>
                  <a:pt x="692" y="132"/>
                  <a:pt x="693" y="133"/>
                </a:cubicBezTo>
                <a:cubicBezTo>
                  <a:pt x="693" y="134"/>
                  <a:pt x="693" y="134"/>
                  <a:pt x="693" y="135"/>
                </a:cubicBezTo>
                <a:cubicBezTo>
                  <a:pt x="695" y="136"/>
                  <a:pt x="696" y="138"/>
                  <a:pt x="697" y="139"/>
                </a:cubicBezTo>
                <a:cubicBezTo>
                  <a:pt x="697" y="139"/>
                  <a:pt x="698" y="139"/>
                  <a:pt x="698" y="139"/>
                </a:cubicBezTo>
                <a:cubicBezTo>
                  <a:pt x="697" y="138"/>
                  <a:pt x="696" y="137"/>
                  <a:pt x="696" y="136"/>
                </a:cubicBezTo>
                <a:cubicBezTo>
                  <a:pt x="697" y="137"/>
                  <a:pt x="698" y="139"/>
                  <a:pt x="699" y="139"/>
                </a:cubicBezTo>
                <a:cubicBezTo>
                  <a:pt x="700" y="140"/>
                  <a:pt x="697" y="138"/>
                  <a:pt x="698" y="139"/>
                </a:cubicBezTo>
                <a:cubicBezTo>
                  <a:pt x="701" y="142"/>
                  <a:pt x="707" y="148"/>
                  <a:pt x="709" y="152"/>
                </a:cubicBezTo>
                <a:cubicBezTo>
                  <a:pt x="710" y="152"/>
                  <a:pt x="710" y="152"/>
                  <a:pt x="711" y="154"/>
                </a:cubicBezTo>
                <a:cubicBezTo>
                  <a:pt x="710" y="154"/>
                  <a:pt x="708" y="150"/>
                  <a:pt x="708" y="151"/>
                </a:cubicBezTo>
                <a:cubicBezTo>
                  <a:pt x="710" y="154"/>
                  <a:pt x="712" y="157"/>
                  <a:pt x="715" y="159"/>
                </a:cubicBezTo>
                <a:cubicBezTo>
                  <a:pt x="715" y="161"/>
                  <a:pt x="715" y="160"/>
                  <a:pt x="714" y="159"/>
                </a:cubicBezTo>
                <a:cubicBezTo>
                  <a:pt x="714" y="160"/>
                  <a:pt x="712" y="157"/>
                  <a:pt x="712" y="157"/>
                </a:cubicBezTo>
                <a:cubicBezTo>
                  <a:pt x="713" y="159"/>
                  <a:pt x="716" y="162"/>
                  <a:pt x="716" y="162"/>
                </a:cubicBezTo>
                <a:cubicBezTo>
                  <a:pt x="716" y="162"/>
                  <a:pt x="716" y="162"/>
                  <a:pt x="716" y="163"/>
                </a:cubicBezTo>
                <a:cubicBezTo>
                  <a:pt x="719" y="166"/>
                  <a:pt x="722" y="170"/>
                  <a:pt x="726" y="173"/>
                </a:cubicBezTo>
                <a:cubicBezTo>
                  <a:pt x="726" y="174"/>
                  <a:pt x="726" y="174"/>
                  <a:pt x="725" y="174"/>
                </a:cubicBezTo>
                <a:cubicBezTo>
                  <a:pt x="725" y="173"/>
                  <a:pt x="726" y="173"/>
                  <a:pt x="725" y="173"/>
                </a:cubicBezTo>
                <a:cubicBezTo>
                  <a:pt x="725" y="172"/>
                  <a:pt x="724" y="172"/>
                  <a:pt x="724" y="172"/>
                </a:cubicBezTo>
                <a:cubicBezTo>
                  <a:pt x="725" y="173"/>
                  <a:pt x="725" y="174"/>
                  <a:pt x="726" y="175"/>
                </a:cubicBezTo>
                <a:cubicBezTo>
                  <a:pt x="726" y="175"/>
                  <a:pt x="727" y="175"/>
                  <a:pt x="727" y="175"/>
                </a:cubicBezTo>
                <a:cubicBezTo>
                  <a:pt x="727" y="176"/>
                  <a:pt x="727" y="177"/>
                  <a:pt x="728" y="178"/>
                </a:cubicBezTo>
                <a:cubicBezTo>
                  <a:pt x="728" y="178"/>
                  <a:pt x="729" y="179"/>
                  <a:pt x="729" y="178"/>
                </a:cubicBezTo>
                <a:cubicBezTo>
                  <a:pt x="728" y="177"/>
                  <a:pt x="728" y="177"/>
                  <a:pt x="728" y="176"/>
                </a:cubicBezTo>
                <a:cubicBezTo>
                  <a:pt x="727" y="175"/>
                  <a:pt x="727" y="175"/>
                  <a:pt x="726" y="174"/>
                </a:cubicBezTo>
                <a:cubicBezTo>
                  <a:pt x="727" y="174"/>
                  <a:pt x="725" y="172"/>
                  <a:pt x="726" y="173"/>
                </a:cubicBezTo>
                <a:cubicBezTo>
                  <a:pt x="727" y="174"/>
                  <a:pt x="727" y="173"/>
                  <a:pt x="727" y="175"/>
                </a:cubicBezTo>
                <a:cubicBezTo>
                  <a:pt x="729" y="177"/>
                  <a:pt x="730" y="178"/>
                  <a:pt x="731" y="180"/>
                </a:cubicBezTo>
                <a:cubicBezTo>
                  <a:pt x="730" y="179"/>
                  <a:pt x="729" y="178"/>
                  <a:pt x="729" y="179"/>
                </a:cubicBezTo>
                <a:cubicBezTo>
                  <a:pt x="729" y="181"/>
                  <a:pt x="731" y="182"/>
                  <a:pt x="732" y="184"/>
                </a:cubicBezTo>
                <a:cubicBezTo>
                  <a:pt x="733" y="185"/>
                  <a:pt x="734" y="187"/>
                  <a:pt x="734" y="188"/>
                </a:cubicBezTo>
                <a:cubicBezTo>
                  <a:pt x="735" y="187"/>
                  <a:pt x="737" y="191"/>
                  <a:pt x="737" y="191"/>
                </a:cubicBezTo>
                <a:cubicBezTo>
                  <a:pt x="737" y="190"/>
                  <a:pt x="735" y="189"/>
                  <a:pt x="736" y="190"/>
                </a:cubicBezTo>
                <a:cubicBezTo>
                  <a:pt x="737" y="191"/>
                  <a:pt x="737" y="192"/>
                  <a:pt x="738" y="192"/>
                </a:cubicBezTo>
                <a:cubicBezTo>
                  <a:pt x="737" y="192"/>
                  <a:pt x="738" y="193"/>
                  <a:pt x="738" y="192"/>
                </a:cubicBezTo>
                <a:cubicBezTo>
                  <a:pt x="740" y="194"/>
                  <a:pt x="739" y="193"/>
                  <a:pt x="741" y="196"/>
                </a:cubicBezTo>
                <a:cubicBezTo>
                  <a:pt x="742" y="199"/>
                  <a:pt x="744" y="199"/>
                  <a:pt x="744" y="203"/>
                </a:cubicBezTo>
                <a:cubicBezTo>
                  <a:pt x="745" y="203"/>
                  <a:pt x="745" y="204"/>
                  <a:pt x="746" y="205"/>
                </a:cubicBezTo>
                <a:cubicBezTo>
                  <a:pt x="745" y="205"/>
                  <a:pt x="745" y="204"/>
                  <a:pt x="743" y="204"/>
                </a:cubicBezTo>
                <a:cubicBezTo>
                  <a:pt x="746" y="207"/>
                  <a:pt x="748" y="212"/>
                  <a:pt x="750" y="213"/>
                </a:cubicBezTo>
                <a:cubicBezTo>
                  <a:pt x="752" y="216"/>
                  <a:pt x="754" y="221"/>
                  <a:pt x="756" y="223"/>
                </a:cubicBezTo>
                <a:cubicBezTo>
                  <a:pt x="756" y="219"/>
                  <a:pt x="751" y="215"/>
                  <a:pt x="750" y="212"/>
                </a:cubicBezTo>
                <a:cubicBezTo>
                  <a:pt x="750" y="212"/>
                  <a:pt x="749" y="212"/>
                  <a:pt x="749" y="211"/>
                </a:cubicBezTo>
                <a:cubicBezTo>
                  <a:pt x="749" y="211"/>
                  <a:pt x="749" y="211"/>
                  <a:pt x="749" y="210"/>
                </a:cubicBezTo>
                <a:cubicBezTo>
                  <a:pt x="748" y="208"/>
                  <a:pt x="746" y="208"/>
                  <a:pt x="745" y="205"/>
                </a:cubicBezTo>
                <a:cubicBezTo>
                  <a:pt x="746" y="206"/>
                  <a:pt x="749" y="208"/>
                  <a:pt x="751" y="211"/>
                </a:cubicBezTo>
                <a:cubicBezTo>
                  <a:pt x="751" y="212"/>
                  <a:pt x="749" y="209"/>
                  <a:pt x="750" y="211"/>
                </a:cubicBezTo>
                <a:cubicBezTo>
                  <a:pt x="751" y="213"/>
                  <a:pt x="752" y="214"/>
                  <a:pt x="754" y="215"/>
                </a:cubicBezTo>
                <a:cubicBezTo>
                  <a:pt x="755" y="217"/>
                  <a:pt x="756" y="219"/>
                  <a:pt x="756" y="221"/>
                </a:cubicBezTo>
                <a:cubicBezTo>
                  <a:pt x="758" y="223"/>
                  <a:pt x="759" y="225"/>
                  <a:pt x="760" y="225"/>
                </a:cubicBezTo>
                <a:cubicBezTo>
                  <a:pt x="760" y="226"/>
                  <a:pt x="759" y="224"/>
                  <a:pt x="759" y="226"/>
                </a:cubicBezTo>
                <a:cubicBezTo>
                  <a:pt x="760" y="228"/>
                  <a:pt x="760" y="227"/>
                  <a:pt x="760" y="227"/>
                </a:cubicBezTo>
                <a:cubicBezTo>
                  <a:pt x="762" y="230"/>
                  <a:pt x="762" y="230"/>
                  <a:pt x="762" y="230"/>
                </a:cubicBezTo>
                <a:cubicBezTo>
                  <a:pt x="762" y="231"/>
                  <a:pt x="763" y="232"/>
                  <a:pt x="763" y="233"/>
                </a:cubicBezTo>
                <a:cubicBezTo>
                  <a:pt x="764" y="232"/>
                  <a:pt x="763" y="232"/>
                  <a:pt x="763" y="231"/>
                </a:cubicBezTo>
                <a:cubicBezTo>
                  <a:pt x="764" y="232"/>
                  <a:pt x="764" y="232"/>
                  <a:pt x="764" y="232"/>
                </a:cubicBezTo>
                <a:cubicBezTo>
                  <a:pt x="765" y="233"/>
                  <a:pt x="766" y="234"/>
                  <a:pt x="765" y="235"/>
                </a:cubicBezTo>
                <a:cubicBezTo>
                  <a:pt x="765" y="235"/>
                  <a:pt x="764" y="234"/>
                  <a:pt x="765" y="235"/>
                </a:cubicBezTo>
                <a:cubicBezTo>
                  <a:pt x="766" y="237"/>
                  <a:pt x="767" y="238"/>
                  <a:pt x="768" y="239"/>
                </a:cubicBezTo>
                <a:cubicBezTo>
                  <a:pt x="768" y="241"/>
                  <a:pt x="771" y="242"/>
                  <a:pt x="770" y="243"/>
                </a:cubicBezTo>
                <a:cubicBezTo>
                  <a:pt x="770" y="243"/>
                  <a:pt x="770" y="242"/>
                  <a:pt x="769" y="243"/>
                </a:cubicBezTo>
                <a:cubicBezTo>
                  <a:pt x="769" y="242"/>
                  <a:pt x="768" y="241"/>
                  <a:pt x="768" y="240"/>
                </a:cubicBezTo>
                <a:cubicBezTo>
                  <a:pt x="768" y="241"/>
                  <a:pt x="768" y="240"/>
                  <a:pt x="768" y="241"/>
                </a:cubicBezTo>
                <a:cubicBezTo>
                  <a:pt x="769" y="243"/>
                  <a:pt x="769" y="243"/>
                  <a:pt x="769" y="243"/>
                </a:cubicBezTo>
                <a:cubicBezTo>
                  <a:pt x="769" y="244"/>
                  <a:pt x="770" y="245"/>
                  <a:pt x="770" y="247"/>
                </a:cubicBezTo>
                <a:cubicBezTo>
                  <a:pt x="769" y="244"/>
                  <a:pt x="768" y="241"/>
                  <a:pt x="766" y="241"/>
                </a:cubicBezTo>
                <a:cubicBezTo>
                  <a:pt x="767" y="243"/>
                  <a:pt x="771" y="248"/>
                  <a:pt x="770" y="249"/>
                </a:cubicBezTo>
                <a:cubicBezTo>
                  <a:pt x="770" y="250"/>
                  <a:pt x="771" y="251"/>
                  <a:pt x="771" y="251"/>
                </a:cubicBezTo>
                <a:cubicBezTo>
                  <a:pt x="771" y="251"/>
                  <a:pt x="771" y="250"/>
                  <a:pt x="771" y="251"/>
                </a:cubicBezTo>
                <a:cubicBezTo>
                  <a:pt x="773" y="255"/>
                  <a:pt x="776" y="260"/>
                  <a:pt x="778" y="265"/>
                </a:cubicBezTo>
                <a:cubicBezTo>
                  <a:pt x="778" y="264"/>
                  <a:pt x="778" y="265"/>
                  <a:pt x="778" y="265"/>
                </a:cubicBezTo>
                <a:cubicBezTo>
                  <a:pt x="778" y="266"/>
                  <a:pt x="779" y="267"/>
                  <a:pt x="779" y="268"/>
                </a:cubicBezTo>
                <a:cubicBezTo>
                  <a:pt x="778" y="267"/>
                  <a:pt x="778" y="265"/>
                  <a:pt x="778" y="266"/>
                </a:cubicBezTo>
                <a:cubicBezTo>
                  <a:pt x="779" y="268"/>
                  <a:pt x="779" y="270"/>
                  <a:pt x="780" y="272"/>
                </a:cubicBezTo>
                <a:cubicBezTo>
                  <a:pt x="780" y="273"/>
                  <a:pt x="780" y="273"/>
                  <a:pt x="780" y="274"/>
                </a:cubicBezTo>
                <a:cubicBezTo>
                  <a:pt x="780" y="274"/>
                  <a:pt x="780" y="274"/>
                  <a:pt x="781" y="274"/>
                </a:cubicBezTo>
                <a:cubicBezTo>
                  <a:pt x="781" y="275"/>
                  <a:pt x="781" y="275"/>
                  <a:pt x="781" y="276"/>
                </a:cubicBezTo>
                <a:cubicBezTo>
                  <a:pt x="782" y="277"/>
                  <a:pt x="781" y="277"/>
                  <a:pt x="782" y="278"/>
                </a:cubicBezTo>
                <a:cubicBezTo>
                  <a:pt x="782" y="279"/>
                  <a:pt x="781" y="278"/>
                  <a:pt x="781" y="279"/>
                </a:cubicBezTo>
                <a:cubicBezTo>
                  <a:pt x="782" y="280"/>
                  <a:pt x="783" y="281"/>
                  <a:pt x="783" y="283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2"/>
                  <a:pt x="782" y="282"/>
                  <a:pt x="782" y="282"/>
                </a:cubicBezTo>
                <a:cubicBezTo>
                  <a:pt x="782" y="281"/>
                  <a:pt x="781" y="279"/>
                  <a:pt x="781" y="280"/>
                </a:cubicBezTo>
                <a:cubicBezTo>
                  <a:pt x="782" y="282"/>
                  <a:pt x="783" y="284"/>
                  <a:pt x="784" y="286"/>
                </a:cubicBezTo>
                <a:cubicBezTo>
                  <a:pt x="783" y="286"/>
                  <a:pt x="784" y="287"/>
                  <a:pt x="784" y="288"/>
                </a:cubicBezTo>
                <a:cubicBezTo>
                  <a:pt x="784" y="288"/>
                  <a:pt x="785" y="288"/>
                  <a:pt x="785" y="289"/>
                </a:cubicBezTo>
                <a:cubicBezTo>
                  <a:pt x="784" y="288"/>
                  <a:pt x="783" y="288"/>
                  <a:pt x="783" y="289"/>
                </a:cubicBezTo>
                <a:cubicBezTo>
                  <a:pt x="783" y="288"/>
                  <a:pt x="782" y="287"/>
                  <a:pt x="782" y="286"/>
                </a:cubicBezTo>
                <a:cubicBezTo>
                  <a:pt x="782" y="287"/>
                  <a:pt x="781" y="285"/>
                  <a:pt x="781" y="287"/>
                </a:cubicBezTo>
                <a:cubicBezTo>
                  <a:pt x="782" y="288"/>
                  <a:pt x="783" y="290"/>
                  <a:pt x="784" y="292"/>
                </a:cubicBezTo>
                <a:cubicBezTo>
                  <a:pt x="784" y="292"/>
                  <a:pt x="786" y="293"/>
                  <a:pt x="786" y="295"/>
                </a:cubicBezTo>
                <a:cubicBezTo>
                  <a:pt x="785" y="294"/>
                  <a:pt x="785" y="293"/>
                  <a:pt x="784" y="292"/>
                </a:cubicBezTo>
                <a:cubicBezTo>
                  <a:pt x="784" y="293"/>
                  <a:pt x="784" y="294"/>
                  <a:pt x="784" y="294"/>
                </a:cubicBezTo>
                <a:cubicBezTo>
                  <a:pt x="785" y="295"/>
                  <a:pt x="785" y="294"/>
                  <a:pt x="786" y="296"/>
                </a:cubicBezTo>
                <a:cubicBezTo>
                  <a:pt x="785" y="295"/>
                  <a:pt x="785" y="296"/>
                  <a:pt x="785" y="296"/>
                </a:cubicBezTo>
                <a:cubicBezTo>
                  <a:pt x="786" y="297"/>
                  <a:pt x="786" y="296"/>
                  <a:pt x="787" y="298"/>
                </a:cubicBezTo>
                <a:cubicBezTo>
                  <a:pt x="787" y="299"/>
                  <a:pt x="786" y="299"/>
                  <a:pt x="787" y="300"/>
                </a:cubicBezTo>
                <a:cubicBezTo>
                  <a:pt x="787" y="299"/>
                  <a:pt x="788" y="300"/>
                  <a:pt x="788" y="301"/>
                </a:cubicBezTo>
                <a:cubicBezTo>
                  <a:pt x="788" y="302"/>
                  <a:pt x="788" y="301"/>
                  <a:pt x="787" y="301"/>
                </a:cubicBezTo>
                <a:cubicBezTo>
                  <a:pt x="788" y="302"/>
                  <a:pt x="787" y="302"/>
                  <a:pt x="788" y="302"/>
                </a:cubicBezTo>
                <a:cubicBezTo>
                  <a:pt x="788" y="301"/>
                  <a:pt x="790" y="306"/>
                  <a:pt x="790" y="308"/>
                </a:cubicBezTo>
                <a:cubicBezTo>
                  <a:pt x="791" y="308"/>
                  <a:pt x="791" y="308"/>
                  <a:pt x="791" y="307"/>
                </a:cubicBezTo>
                <a:cubicBezTo>
                  <a:pt x="791" y="309"/>
                  <a:pt x="792" y="309"/>
                  <a:pt x="792" y="309"/>
                </a:cubicBezTo>
                <a:cubicBezTo>
                  <a:pt x="792" y="310"/>
                  <a:pt x="793" y="311"/>
                  <a:pt x="793" y="312"/>
                </a:cubicBezTo>
                <a:cubicBezTo>
                  <a:pt x="792" y="311"/>
                  <a:pt x="790" y="308"/>
                  <a:pt x="790" y="306"/>
                </a:cubicBezTo>
                <a:cubicBezTo>
                  <a:pt x="790" y="306"/>
                  <a:pt x="789" y="306"/>
                  <a:pt x="789" y="306"/>
                </a:cubicBezTo>
                <a:cubicBezTo>
                  <a:pt x="791" y="309"/>
                  <a:pt x="792" y="312"/>
                  <a:pt x="793" y="315"/>
                </a:cubicBezTo>
                <a:cubicBezTo>
                  <a:pt x="793" y="315"/>
                  <a:pt x="793" y="315"/>
                  <a:pt x="793" y="315"/>
                </a:cubicBezTo>
                <a:cubicBezTo>
                  <a:pt x="793" y="313"/>
                  <a:pt x="795" y="311"/>
                  <a:pt x="795" y="310"/>
                </a:cubicBezTo>
                <a:cubicBezTo>
                  <a:pt x="796" y="309"/>
                  <a:pt x="795" y="308"/>
                  <a:pt x="796" y="308"/>
                </a:cubicBezTo>
                <a:cubicBezTo>
                  <a:pt x="796" y="308"/>
                  <a:pt x="796" y="308"/>
                  <a:pt x="796" y="308"/>
                </a:cubicBezTo>
                <a:cubicBezTo>
                  <a:pt x="797" y="308"/>
                  <a:pt x="796" y="307"/>
                  <a:pt x="797" y="306"/>
                </a:cubicBezTo>
                <a:cubicBezTo>
                  <a:pt x="797" y="305"/>
                  <a:pt x="799" y="303"/>
                  <a:pt x="798" y="303"/>
                </a:cubicBezTo>
                <a:cubicBezTo>
                  <a:pt x="800" y="300"/>
                  <a:pt x="801" y="297"/>
                  <a:pt x="803" y="295"/>
                </a:cubicBezTo>
                <a:cubicBezTo>
                  <a:pt x="803" y="295"/>
                  <a:pt x="803" y="295"/>
                  <a:pt x="803" y="295"/>
                </a:cubicBezTo>
                <a:cubicBezTo>
                  <a:pt x="804" y="293"/>
                  <a:pt x="805" y="292"/>
                  <a:pt x="806" y="290"/>
                </a:cubicBezTo>
                <a:cubicBezTo>
                  <a:pt x="806" y="290"/>
                  <a:pt x="806" y="290"/>
                  <a:pt x="806" y="290"/>
                </a:cubicBezTo>
                <a:cubicBezTo>
                  <a:pt x="806" y="289"/>
                  <a:pt x="807" y="289"/>
                  <a:pt x="807" y="288"/>
                </a:cubicBezTo>
                <a:cubicBezTo>
                  <a:pt x="807" y="288"/>
                  <a:pt x="807" y="288"/>
                  <a:pt x="807" y="288"/>
                </a:cubicBezTo>
                <a:cubicBezTo>
                  <a:pt x="807" y="288"/>
                  <a:pt x="808" y="288"/>
                  <a:pt x="808" y="287"/>
                </a:cubicBezTo>
                <a:cubicBezTo>
                  <a:pt x="808" y="286"/>
                  <a:pt x="810" y="285"/>
                  <a:pt x="811" y="283"/>
                </a:cubicBezTo>
                <a:cubicBezTo>
                  <a:pt x="811" y="284"/>
                  <a:pt x="810" y="283"/>
                  <a:pt x="810" y="283"/>
                </a:cubicBezTo>
                <a:cubicBezTo>
                  <a:pt x="812" y="282"/>
                  <a:pt x="813" y="280"/>
                  <a:pt x="814" y="278"/>
                </a:cubicBezTo>
                <a:cubicBezTo>
                  <a:pt x="814" y="278"/>
                  <a:pt x="814" y="278"/>
                  <a:pt x="814" y="278"/>
                </a:cubicBezTo>
                <a:cubicBezTo>
                  <a:pt x="814" y="278"/>
                  <a:pt x="815" y="278"/>
                  <a:pt x="814" y="277"/>
                </a:cubicBezTo>
                <a:cubicBezTo>
                  <a:pt x="815" y="277"/>
                  <a:pt x="815" y="276"/>
                  <a:pt x="816" y="276"/>
                </a:cubicBezTo>
                <a:cubicBezTo>
                  <a:pt x="816" y="275"/>
                  <a:pt x="817" y="274"/>
                  <a:pt x="818" y="273"/>
                </a:cubicBezTo>
                <a:cubicBezTo>
                  <a:pt x="819" y="274"/>
                  <a:pt x="818" y="272"/>
                  <a:pt x="819" y="272"/>
                </a:cubicBezTo>
                <a:cubicBezTo>
                  <a:pt x="819" y="271"/>
                  <a:pt x="819" y="271"/>
                  <a:pt x="819" y="271"/>
                </a:cubicBezTo>
                <a:cubicBezTo>
                  <a:pt x="819" y="271"/>
                  <a:pt x="820" y="271"/>
                  <a:pt x="819" y="270"/>
                </a:cubicBezTo>
                <a:cubicBezTo>
                  <a:pt x="820" y="270"/>
                  <a:pt x="821" y="269"/>
                  <a:pt x="821" y="268"/>
                </a:cubicBezTo>
                <a:cubicBezTo>
                  <a:pt x="822" y="268"/>
                  <a:pt x="822" y="269"/>
                  <a:pt x="822" y="269"/>
                </a:cubicBezTo>
                <a:cubicBezTo>
                  <a:pt x="822" y="268"/>
                  <a:pt x="822" y="267"/>
                  <a:pt x="823" y="266"/>
                </a:cubicBezTo>
                <a:cubicBezTo>
                  <a:pt x="823" y="266"/>
                  <a:pt x="823" y="266"/>
                  <a:pt x="823" y="267"/>
                </a:cubicBezTo>
                <a:cubicBezTo>
                  <a:pt x="823" y="267"/>
                  <a:pt x="823" y="267"/>
                  <a:pt x="824" y="267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4" y="266"/>
                  <a:pt x="824" y="266"/>
                  <a:pt x="824" y="266"/>
                </a:cubicBezTo>
                <a:cubicBezTo>
                  <a:pt x="825" y="266"/>
                  <a:pt x="825" y="265"/>
                  <a:pt x="825" y="265"/>
                </a:cubicBezTo>
                <a:cubicBezTo>
                  <a:pt x="825" y="265"/>
                  <a:pt x="825" y="265"/>
                  <a:pt x="826" y="265"/>
                </a:cubicBezTo>
                <a:cubicBezTo>
                  <a:pt x="826" y="264"/>
                  <a:pt x="826" y="264"/>
                  <a:pt x="826" y="264"/>
                </a:cubicBezTo>
                <a:cubicBezTo>
                  <a:pt x="827" y="263"/>
                  <a:pt x="826" y="262"/>
                  <a:pt x="827" y="262"/>
                </a:cubicBezTo>
                <a:cubicBezTo>
                  <a:pt x="827" y="261"/>
                  <a:pt x="826" y="262"/>
                  <a:pt x="826" y="261"/>
                </a:cubicBezTo>
                <a:cubicBezTo>
                  <a:pt x="827" y="261"/>
                  <a:pt x="827" y="262"/>
                  <a:pt x="827" y="262"/>
                </a:cubicBezTo>
                <a:cubicBezTo>
                  <a:pt x="827" y="261"/>
                  <a:pt x="826" y="261"/>
                  <a:pt x="827" y="261"/>
                </a:cubicBezTo>
                <a:cubicBezTo>
                  <a:pt x="827" y="261"/>
                  <a:pt x="827" y="261"/>
                  <a:pt x="827" y="261"/>
                </a:cubicBezTo>
                <a:cubicBezTo>
                  <a:pt x="828" y="261"/>
                  <a:pt x="829" y="260"/>
                  <a:pt x="829" y="259"/>
                </a:cubicBezTo>
                <a:cubicBezTo>
                  <a:pt x="829" y="259"/>
                  <a:pt x="829" y="259"/>
                  <a:pt x="829" y="259"/>
                </a:cubicBezTo>
                <a:cubicBezTo>
                  <a:pt x="830" y="259"/>
                  <a:pt x="831" y="258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1" y="257"/>
                  <a:pt x="831" y="257"/>
                </a:cubicBezTo>
                <a:cubicBezTo>
                  <a:pt x="831" y="257"/>
                  <a:pt x="832" y="257"/>
                  <a:pt x="831" y="256"/>
                </a:cubicBezTo>
                <a:cubicBezTo>
                  <a:pt x="831" y="256"/>
                  <a:pt x="831" y="257"/>
                  <a:pt x="831" y="257"/>
                </a:cubicBezTo>
                <a:cubicBezTo>
                  <a:pt x="831" y="256"/>
                  <a:pt x="832" y="257"/>
                  <a:pt x="832" y="256"/>
                </a:cubicBezTo>
                <a:cubicBezTo>
                  <a:pt x="832" y="256"/>
                  <a:pt x="832" y="256"/>
                  <a:pt x="832" y="255"/>
                </a:cubicBezTo>
                <a:cubicBezTo>
                  <a:pt x="833" y="256"/>
                  <a:pt x="832" y="256"/>
                  <a:pt x="833" y="256"/>
                </a:cubicBezTo>
                <a:cubicBezTo>
                  <a:pt x="833" y="256"/>
                  <a:pt x="834" y="255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4"/>
                  <a:pt x="834" y="254"/>
                  <a:pt x="834" y="254"/>
                </a:cubicBezTo>
                <a:cubicBezTo>
                  <a:pt x="834" y="253"/>
                  <a:pt x="835" y="253"/>
                  <a:pt x="835" y="253"/>
                </a:cubicBezTo>
                <a:cubicBezTo>
                  <a:pt x="835" y="253"/>
                  <a:pt x="834" y="253"/>
                  <a:pt x="834" y="253"/>
                </a:cubicBezTo>
                <a:cubicBezTo>
                  <a:pt x="835" y="253"/>
                  <a:pt x="835" y="252"/>
                  <a:pt x="835" y="252"/>
                </a:cubicBezTo>
                <a:cubicBezTo>
                  <a:pt x="836" y="252"/>
                  <a:pt x="836" y="253"/>
                  <a:pt x="836" y="253"/>
                </a:cubicBezTo>
                <a:cubicBezTo>
                  <a:pt x="836" y="252"/>
                  <a:pt x="836" y="252"/>
                  <a:pt x="836" y="252"/>
                </a:cubicBezTo>
                <a:cubicBezTo>
                  <a:pt x="836" y="252"/>
                  <a:pt x="836" y="251"/>
                  <a:pt x="836" y="251"/>
                </a:cubicBezTo>
                <a:cubicBezTo>
                  <a:pt x="836" y="251"/>
                  <a:pt x="836" y="252"/>
                  <a:pt x="837" y="252"/>
                </a:cubicBezTo>
                <a:cubicBezTo>
                  <a:pt x="837" y="251"/>
                  <a:pt x="837" y="251"/>
                  <a:pt x="837" y="251"/>
                </a:cubicBezTo>
                <a:cubicBezTo>
                  <a:pt x="838" y="252"/>
                  <a:pt x="838" y="250"/>
                  <a:pt x="839" y="250"/>
                </a:cubicBezTo>
                <a:cubicBezTo>
                  <a:pt x="839" y="250"/>
                  <a:pt x="838" y="250"/>
                  <a:pt x="838" y="250"/>
                </a:cubicBezTo>
                <a:cubicBezTo>
                  <a:pt x="839" y="250"/>
                  <a:pt x="838" y="250"/>
                  <a:pt x="839" y="249"/>
                </a:cubicBezTo>
                <a:cubicBezTo>
                  <a:pt x="839" y="249"/>
                  <a:pt x="839" y="249"/>
                  <a:pt x="839" y="249"/>
                </a:cubicBezTo>
                <a:cubicBezTo>
                  <a:pt x="839" y="250"/>
                  <a:pt x="840" y="250"/>
                  <a:pt x="840" y="250"/>
                </a:cubicBezTo>
                <a:cubicBezTo>
                  <a:pt x="839" y="250"/>
                  <a:pt x="839" y="250"/>
                  <a:pt x="839" y="251"/>
                </a:cubicBezTo>
                <a:cubicBezTo>
                  <a:pt x="838" y="251"/>
                  <a:pt x="839" y="251"/>
                  <a:pt x="838" y="251"/>
                </a:cubicBezTo>
                <a:cubicBezTo>
                  <a:pt x="838" y="251"/>
                  <a:pt x="838" y="252"/>
                  <a:pt x="838" y="252"/>
                </a:cubicBezTo>
                <a:cubicBezTo>
                  <a:pt x="838" y="252"/>
                  <a:pt x="838" y="252"/>
                  <a:pt x="838" y="251"/>
                </a:cubicBezTo>
                <a:cubicBezTo>
                  <a:pt x="838" y="252"/>
                  <a:pt x="837" y="251"/>
                  <a:pt x="837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8" y="253"/>
                  <a:pt x="838" y="252"/>
                  <a:pt x="837" y="252"/>
                </a:cubicBezTo>
                <a:cubicBezTo>
                  <a:pt x="838" y="253"/>
                  <a:pt x="836" y="252"/>
                  <a:pt x="837" y="253"/>
                </a:cubicBezTo>
                <a:cubicBezTo>
                  <a:pt x="837" y="253"/>
                  <a:pt x="837" y="253"/>
                  <a:pt x="838" y="254"/>
                </a:cubicBezTo>
                <a:cubicBezTo>
                  <a:pt x="837" y="254"/>
                  <a:pt x="837" y="254"/>
                  <a:pt x="836" y="253"/>
                </a:cubicBezTo>
                <a:cubicBezTo>
                  <a:pt x="837" y="254"/>
                  <a:pt x="836" y="255"/>
                  <a:pt x="835" y="255"/>
                </a:cubicBezTo>
                <a:cubicBezTo>
                  <a:pt x="835" y="255"/>
                  <a:pt x="835" y="256"/>
                  <a:pt x="835" y="256"/>
                </a:cubicBezTo>
                <a:cubicBezTo>
                  <a:pt x="836" y="256"/>
                  <a:pt x="835" y="255"/>
                  <a:pt x="836" y="255"/>
                </a:cubicBezTo>
                <a:cubicBezTo>
                  <a:pt x="836" y="256"/>
                  <a:pt x="835" y="256"/>
                  <a:pt x="835" y="256"/>
                </a:cubicBezTo>
                <a:cubicBezTo>
                  <a:pt x="835" y="256"/>
                  <a:pt x="835" y="256"/>
                  <a:pt x="835" y="257"/>
                </a:cubicBezTo>
                <a:cubicBezTo>
                  <a:pt x="835" y="256"/>
                  <a:pt x="835" y="256"/>
                  <a:pt x="834" y="256"/>
                </a:cubicBezTo>
                <a:cubicBezTo>
                  <a:pt x="834" y="257"/>
                  <a:pt x="833" y="258"/>
                  <a:pt x="833" y="259"/>
                </a:cubicBezTo>
                <a:cubicBezTo>
                  <a:pt x="833" y="259"/>
                  <a:pt x="833" y="259"/>
                  <a:pt x="833" y="259"/>
                </a:cubicBezTo>
                <a:cubicBezTo>
                  <a:pt x="832" y="259"/>
                  <a:pt x="832" y="260"/>
                  <a:pt x="832" y="260"/>
                </a:cubicBezTo>
                <a:cubicBezTo>
                  <a:pt x="832" y="260"/>
                  <a:pt x="832" y="260"/>
                  <a:pt x="831" y="260"/>
                </a:cubicBezTo>
                <a:cubicBezTo>
                  <a:pt x="831" y="260"/>
                  <a:pt x="831" y="260"/>
                  <a:pt x="831" y="261"/>
                </a:cubicBezTo>
                <a:cubicBezTo>
                  <a:pt x="832" y="261"/>
                  <a:pt x="832" y="261"/>
                  <a:pt x="832" y="261"/>
                </a:cubicBezTo>
                <a:cubicBezTo>
                  <a:pt x="832" y="261"/>
                  <a:pt x="832" y="261"/>
                  <a:pt x="831" y="261"/>
                </a:cubicBezTo>
                <a:cubicBezTo>
                  <a:pt x="831" y="261"/>
                  <a:pt x="831" y="261"/>
                  <a:pt x="831" y="261"/>
                </a:cubicBezTo>
                <a:cubicBezTo>
                  <a:pt x="831" y="262"/>
                  <a:pt x="829" y="262"/>
                  <a:pt x="830" y="263"/>
                </a:cubicBezTo>
                <a:cubicBezTo>
                  <a:pt x="830" y="263"/>
                  <a:pt x="830" y="263"/>
                  <a:pt x="829" y="263"/>
                </a:cubicBezTo>
                <a:cubicBezTo>
                  <a:pt x="830" y="263"/>
                  <a:pt x="829" y="263"/>
                  <a:pt x="829" y="263"/>
                </a:cubicBezTo>
                <a:cubicBezTo>
                  <a:pt x="830" y="263"/>
                  <a:pt x="830" y="263"/>
                  <a:pt x="830" y="263"/>
                </a:cubicBezTo>
                <a:cubicBezTo>
                  <a:pt x="830" y="264"/>
                  <a:pt x="829" y="264"/>
                  <a:pt x="828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4"/>
                  <a:pt x="829" y="264"/>
                  <a:pt x="829" y="264"/>
                </a:cubicBezTo>
                <a:cubicBezTo>
                  <a:pt x="829" y="265"/>
                  <a:pt x="827" y="266"/>
                  <a:pt x="828" y="267"/>
                </a:cubicBezTo>
                <a:cubicBezTo>
                  <a:pt x="827" y="267"/>
                  <a:pt x="828" y="267"/>
                  <a:pt x="827" y="267"/>
                </a:cubicBezTo>
                <a:cubicBezTo>
                  <a:pt x="827" y="267"/>
                  <a:pt x="827" y="268"/>
                  <a:pt x="826" y="268"/>
                </a:cubicBezTo>
                <a:cubicBezTo>
                  <a:pt x="826" y="270"/>
                  <a:pt x="824" y="269"/>
                  <a:pt x="825" y="271"/>
                </a:cubicBezTo>
                <a:cubicBezTo>
                  <a:pt x="824" y="270"/>
                  <a:pt x="825" y="271"/>
                  <a:pt x="824" y="271"/>
                </a:cubicBezTo>
                <a:cubicBezTo>
                  <a:pt x="824" y="272"/>
                  <a:pt x="823" y="272"/>
                  <a:pt x="823" y="272"/>
                </a:cubicBezTo>
                <a:cubicBezTo>
                  <a:pt x="823" y="272"/>
                  <a:pt x="822" y="273"/>
                  <a:pt x="823" y="274"/>
                </a:cubicBezTo>
                <a:cubicBezTo>
                  <a:pt x="822" y="274"/>
                  <a:pt x="822" y="274"/>
                  <a:pt x="822" y="274"/>
                </a:cubicBezTo>
                <a:cubicBezTo>
                  <a:pt x="822" y="274"/>
                  <a:pt x="821" y="274"/>
                  <a:pt x="821" y="274"/>
                </a:cubicBezTo>
                <a:cubicBezTo>
                  <a:pt x="822" y="274"/>
                  <a:pt x="822" y="275"/>
                  <a:pt x="822" y="275"/>
                </a:cubicBezTo>
                <a:cubicBezTo>
                  <a:pt x="822" y="275"/>
                  <a:pt x="822" y="274"/>
                  <a:pt x="821" y="274"/>
                </a:cubicBezTo>
                <a:cubicBezTo>
                  <a:pt x="821" y="274"/>
                  <a:pt x="821" y="275"/>
                  <a:pt x="821" y="276"/>
                </a:cubicBezTo>
                <a:cubicBezTo>
                  <a:pt x="821" y="275"/>
                  <a:pt x="821" y="275"/>
                  <a:pt x="820" y="275"/>
                </a:cubicBezTo>
                <a:cubicBezTo>
                  <a:pt x="821" y="276"/>
                  <a:pt x="820" y="276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1" y="277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1" y="278"/>
                  <a:pt x="821" y="278"/>
                  <a:pt x="820" y="279"/>
                </a:cubicBezTo>
                <a:cubicBezTo>
                  <a:pt x="820" y="278"/>
                  <a:pt x="821" y="278"/>
                  <a:pt x="820" y="278"/>
                </a:cubicBezTo>
                <a:cubicBezTo>
                  <a:pt x="820" y="277"/>
                  <a:pt x="821" y="277"/>
                  <a:pt x="820" y="277"/>
                </a:cubicBezTo>
                <a:cubicBezTo>
                  <a:pt x="820" y="277"/>
                  <a:pt x="820" y="278"/>
                  <a:pt x="819" y="278"/>
                </a:cubicBezTo>
                <a:cubicBezTo>
                  <a:pt x="820" y="278"/>
                  <a:pt x="819" y="278"/>
                  <a:pt x="819" y="279"/>
                </a:cubicBezTo>
                <a:cubicBezTo>
                  <a:pt x="820" y="279"/>
                  <a:pt x="819" y="278"/>
                  <a:pt x="820" y="278"/>
                </a:cubicBezTo>
                <a:cubicBezTo>
                  <a:pt x="820" y="279"/>
                  <a:pt x="820" y="278"/>
                  <a:pt x="820" y="279"/>
                </a:cubicBezTo>
                <a:cubicBezTo>
                  <a:pt x="821" y="279"/>
                  <a:pt x="820" y="279"/>
                  <a:pt x="820" y="279"/>
                </a:cubicBezTo>
                <a:cubicBezTo>
                  <a:pt x="820" y="279"/>
                  <a:pt x="820" y="279"/>
                  <a:pt x="820" y="279"/>
                </a:cubicBezTo>
                <a:cubicBezTo>
                  <a:pt x="820" y="279"/>
                  <a:pt x="819" y="279"/>
                  <a:pt x="819" y="279"/>
                </a:cubicBezTo>
                <a:cubicBezTo>
                  <a:pt x="820" y="279"/>
                  <a:pt x="820" y="279"/>
                  <a:pt x="820" y="280"/>
                </a:cubicBezTo>
                <a:cubicBezTo>
                  <a:pt x="819" y="280"/>
                  <a:pt x="819" y="281"/>
                  <a:pt x="818" y="281"/>
                </a:cubicBezTo>
                <a:cubicBezTo>
                  <a:pt x="818" y="281"/>
                  <a:pt x="817" y="282"/>
                  <a:pt x="818" y="282"/>
                </a:cubicBezTo>
                <a:cubicBezTo>
                  <a:pt x="818" y="282"/>
                  <a:pt x="818" y="281"/>
                  <a:pt x="818" y="282"/>
                </a:cubicBezTo>
                <a:cubicBezTo>
                  <a:pt x="818" y="282"/>
                  <a:pt x="818" y="283"/>
                  <a:pt x="817" y="282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3"/>
                  <a:pt x="817" y="283"/>
                  <a:pt x="817" y="283"/>
                </a:cubicBezTo>
                <a:cubicBezTo>
                  <a:pt x="817" y="285"/>
                  <a:pt x="815" y="286"/>
                  <a:pt x="815" y="287"/>
                </a:cubicBezTo>
                <a:cubicBezTo>
                  <a:pt x="814" y="288"/>
                  <a:pt x="813" y="289"/>
                  <a:pt x="812" y="291"/>
                </a:cubicBezTo>
                <a:cubicBezTo>
                  <a:pt x="812" y="291"/>
                  <a:pt x="813" y="291"/>
                  <a:pt x="813" y="291"/>
                </a:cubicBezTo>
                <a:cubicBezTo>
                  <a:pt x="811" y="291"/>
                  <a:pt x="811" y="293"/>
                  <a:pt x="810" y="294"/>
                </a:cubicBezTo>
                <a:cubicBezTo>
                  <a:pt x="810" y="294"/>
                  <a:pt x="810" y="294"/>
                  <a:pt x="810" y="295"/>
                </a:cubicBezTo>
                <a:cubicBezTo>
                  <a:pt x="810" y="295"/>
                  <a:pt x="809" y="296"/>
                  <a:pt x="809" y="297"/>
                </a:cubicBezTo>
                <a:cubicBezTo>
                  <a:pt x="809" y="297"/>
                  <a:pt x="809" y="297"/>
                  <a:pt x="809" y="297"/>
                </a:cubicBezTo>
                <a:cubicBezTo>
                  <a:pt x="808" y="297"/>
                  <a:pt x="808" y="298"/>
                  <a:pt x="808" y="298"/>
                </a:cubicBezTo>
                <a:cubicBezTo>
                  <a:pt x="807" y="299"/>
                  <a:pt x="807" y="300"/>
                  <a:pt x="806" y="301"/>
                </a:cubicBezTo>
                <a:cubicBezTo>
                  <a:pt x="807" y="301"/>
                  <a:pt x="806" y="302"/>
                  <a:pt x="806" y="301"/>
                </a:cubicBezTo>
                <a:cubicBezTo>
                  <a:pt x="806" y="301"/>
                  <a:pt x="806" y="301"/>
                  <a:pt x="806" y="300"/>
                </a:cubicBezTo>
                <a:cubicBezTo>
                  <a:pt x="805" y="301"/>
                  <a:pt x="805" y="301"/>
                  <a:pt x="805" y="301"/>
                </a:cubicBezTo>
                <a:cubicBezTo>
                  <a:pt x="805" y="301"/>
                  <a:pt x="806" y="302"/>
                  <a:pt x="806" y="302"/>
                </a:cubicBezTo>
                <a:cubicBezTo>
                  <a:pt x="805" y="302"/>
                  <a:pt x="805" y="303"/>
                  <a:pt x="805" y="304"/>
                </a:cubicBezTo>
                <a:cubicBezTo>
                  <a:pt x="805" y="304"/>
                  <a:pt x="805" y="304"/>
                  <a:pt x="804" y="304"/>
                </a:cubicBezTo>
                <a:cubicBezTo>
                  <a:pt x="804" y="306"/>
                  <a:pt x="802" y="308"/>
                  <a:pt x="802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801" y="310"/>
                  <a:pt x="801" y="310"/>
                  <a:pt x="801" y="310"/>
                </a:cubicBezTo>
                <a:cubicBezTo>
                  <a:pt x="799" y="313"/>
                  <a:pt x="799" y="316"/>
                  <a:pt x="797" y="319"/>
                </a:cubicBezTo>
                <a:cubicBezTo>
                  <a:pt x="797" y="319"/>
                  <a:pt x="797" y="320"/>
                  <a:pt x="796" y="320"/>
                </a:cubicBezTo>
                <a:cubicBezTo>
                  <a:pt x="797" y="321"/>
                  <a:pt x="796" y="321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6" y="322"/>
                  <a:pt x="796" y="322"/>
                  <a:pt x="796" y="322"/>
                </a:cubicBezTo>
                <a:cubicBezTo>
                  <a:pt x="795" y="323"/>
                  <a:pt x="795" y="323"/>
                  <a:pt x="795" y="324"/>
                </a:cubicBezTo>
                <a:cubicBezTo>
                  <a:pt x="795" y="324"/>
                  <a:pt x="796" y="325"/>
                  <a:pt x="796" y="325"/>
                </a:cubicBezTo>
                <a:cubicBezTo>
                  <a:pt x="796" y="323"/>
                  <a:pt x="797" y="322"/>
                  <a:pt x="798" y="320"/>
                </a:cubicBezTo>
                <a:cubicBezTo>
                  <a:pt x="804" y="307"/>
                  <a:pt x="811" y="295"/>
                  <a:pt x="819" y="283"/>
                </a:cubicBezTo>
                <a:cubicBezTo>
                  <a:pt x="820" y="282"/>
                  <a:pt x="821" y="281"/>
                  <a:pt x="821" y="281"/>
                </a:cubicBezTo>
                <a:cubicBezTo>
                  <a:pt x="821" y="280"/>
                  <a:pt x="822" y="279"/>
                  <a:pt x="822" y="279"/>
                </a:cubicBezTo>
                <a:cubicBezTo>
                  <a:pt x="822" y="279"/>
                  <a:pt x="823" y="279"/>
                  <a:pt x="823" y="279"/>
                </a:cubicBezTo>
                <a:cubicBezTo>
                  <a:pt x="822" y="278"/>
                  <a:pt x="823" y="278"/>
                  <a:pt x="823" y="278"/>
                </a:cubicBezTo>
                <a:cubicBezTo>
                  <a:pt x="824" y="277"/>
                  <a:pt x="824" y="276"/>
                  <a:pt x="824" y="276"/>
                </a:cubicBezTo>
                <a:cubicBezTo>
                  <a:pt x="824" y="276"/>
                  <a:pt x="824" y="277"/>
                  <a:pt x="824" y="277"/>
                </a:cubicBezTo>
                <a:cubicBezTo>
                  <a:pt x="825" y="277"/>
                  <a:pt x="824" y="275"/>
                  <a:pt x="826" y="275"/>
                </a:cubicBezTo>
                <a:cubicBezTo>
                  <a:pt x="825" y="273"/>
                  <a:pt x="828" y="273"/>
                  <a:pt x="827" y="272"/>
                </a:cubicBezTo>
                <a:cubicBezTo>
                  <a:pt x="827" y="272"/>
                  <a:pt x="827" y="272"/>
                  <a:pt x="828" y="272"/>
                </a:cubicBezTo>
                <a:cubicBezTo>
                  <a:pt x="827" y="271"/>
                  <a:pt x="828" y="271"/>
                  <a:pt x="828" y="271"/>
                </a:cubicBezTo>
                <a:cubicBezTo>
                  <a:pt x="829" y="270"/>
                  <a:pt x="829" y="269"/>
                  <a:pt x="830" y="269"/>
                </a:cubicBezTo>
                <a:cubicBezTo>
                  <a:pt x="830" y="269"/>
                  <a:pt x="830" y="270"/>
                  <a:pt x="830" y="270"/>
                </a:cubicBezTo>
                <a:cubicBezTo>
                  <a:pt x="830" y="269"/>
                  <a:pt x="830" y="269"/>
                  <a:pt x="830" y="269"/>
                </a:cubicBezTo>
                <a:cubicBezTo>
                  <a:pt x="830" y="268"/>
                  <a:pt x="831" y="268"/>
                  <a:pt x="831" y="267"/>
                </a:cubicBezTo>
                <a:cubicBezTo>
                  <a:pt x="832" y="267"/>
                  <a:pt x="832" y="266"/>
                  <a:pt x="831" y="266"/>
                </a:cubicBezTo>
                <a:cubicBezTo>
                  <a:pt x="832" y="266"/>
                  <a:pt x="832" y="266"/>
                  <a:pt x="832" y="266"/>
                </a:cubicBezTo>
                <a:cubicBezTo>
                  <a:pt x="832" y="266"/>
                  <a:pt x="833" y="266"/>
                  <a:pt x="832" y="265"/>
                </a:cubicBezTo>
                <a:cubicBezTo>
                  <a:pt x="832" y="265"/>
                  <a:pt x="833" y="265"/>
                  <a:pt x="833" y="264"/>
                </a:cubicBezTo>
                <a:cubicBezTo>
                  <a:pt x="834" y="265"/>
                  <a:pt x="834" y="262"/>
                  <a:pt x="836" y="262"/>
                </a:cubicBezTo>
                <a:cubicBezTo>
                  <a:pt x="836" y="261"/>
                  <a:pt x="838" y="261"/>
                  <a:pt x="837" y="259"/>
                </a:cubicBezTo>
                <a:cubicBezTo>
                  <a:pt x="838" y="259"/>
                  <a:pt x="838" y="259"/>
                  <a:pt x="838" y="259"/>
                </a:cubicBezTo>
                <a:cubicBezTo>
                  <a:pt x="838" y="260"/>
                  <a:pt x="837" y="260"/>
                  <a:pt x="837" y="261"/>
                </a:cubicBezTo>
                <a:cubicBezTo>
                  <a:pt x="837" y="261"/>
                  <a:pt x="837" y="261"/>
                  <a:pt x="838" y="262"/>
                </a:cubicBezTo>
                <a:cubicBezTo>
                  <a:pt x="838" y="261"/>
                  <a:pt x="838" y="261"/>
                  <a:pt x="838" y="261"/>
                </a:cubicBezTo>
                <a:cubicBezTo>
                  <a:pt x="838" y="261"/>
                  <a:pt x="838" y="262"/>
                  <a:pt x="839" y="261"/>
                </a:cubicBezTo>
                <a:cubicBezTo>
                  <a:pt x="838" y="261"/>
                  <a:pt x="839" y="260"/>
                  <a:pt x="838" y="260"/>
                </a:cubicBezTo>
                <a:cubicBezTo>
                  <a:pt x="839" y="260"/>
                  <a:pt x="839" y="259"/>
                  <a:pt x="839" y="259"/>
                </a:cubicBezTo>
                <a:cubicBezTo>
                  <a:pt x="838" y="259"/>
                  <a:pt x="839" y="259"/>
                  <a:pt x="838" y="259"/>
                </a:cubicBezTo>
                <a:cubicBezTo>
                  <a:pt x="839" y="259"/>
                  <a:pt x="839" y="258"/>
                  <a:pt x="839" y="258"/>
                </a:cubicBezTo>
                <a:cubicBezTo>
                  <a:pt x="839" y="258"/>
                  <a:pt x="839" y="258"/>
                  <a:pt x="839" y="258"/>
                </a:cubicBezTo>
                <a:cubicBezTo>
                  <a:pt x="840" y="257"/>
                  <a:pt x="840" y="257"/>
                  <a:pt x="841" y="257"/>
                </a:cubicBezTo>
                <a:cubicBezTo>
                  <a:pt x="840" y="257"/>
                  <a:pt x="840" y="257"/>
                  <a:pt x="840" y="258"/>
                </a:cubicBezTo>
                <a:cubicBezTo>
                  <a:pt x="841" y="258"/>
                  <a:pt x="841" y="258"/>
                  <a:pt x="841" y="258"/>
                </a:cubicBezTo>
                <a:cubicBezTo>
                  <a:pt x="841" y="258"/>
                  <a:pt x="841" y="258"/>
                  <a:pt x="841" y="257"/>
                </a:cubicBezTo>
                <a:cubicBezTo>
                  <a:pt x="842" y="258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6"/>
                  <a:pt x="843" y="256"/>
                  <a:pt x="843" y="256"/>
                </a:cubicBezTo>
                <a:cubicBezTo>
                  <a:pt x="843" y="255"/>
                  <a:pt x="843" y="255"/>
                  <a:pt x="842" y="255"/>
                </a:cubicBezTo>
                <a:cubicBezTo>
                  <a:pt x="843" y="255"/>
                  <a:pt x="843" y="255"/>
                  <a:pt x="843" y="255"/>
                </a:cubicBezTo>
                <a:cubicBezTo>
                  <a:pt x="842" y="254"/>
                  <a:pt x="842" y="255"/>
                  <a:pt x="842" y="255"/>
                </a:cubicBezTo>
                <a:cubicBezTo>
                  <a:pt x="843" y="255"/>
                  <a:pt x="842" y="254"/>
                  <a:pt x="843" y="254"/>
                </a:cubicBezTo>
                <a:cubicBezTo>
                  <a:pt x="843" y="254"/>
                  <a:pt x="843" y="255"/>
                  <a:pt x="843" y="255"/>
                </a:cubicBezTo>
                <a:cubicBezTo>
                  <a:pt x="844" y="255"/>
                  <a:pt x="844" y="254"/>
                  <a:pt x="844" y="254"/>
                </a:cubicBezTo>
                <a:cubicBezTo>
                  <a:pt x="844" y="255"/>
                  <a:pt x="845" y="254"/>
                  <a:pt x="845" y="255"/>
                </a:cubicBezTo>
                <a:cubicBezTo>
                  <a:pt x="845" y="255"/>
                  <a:pt x="845" y="256"/>
                  <a:pt x="845" y="256"/>
                </a:cubicBezTo>
                <a:cubicBezTo>
                  <a:pt x="845" y="256"/>
                  <a:pt x="845" y="255"/>
                  <a:pt x="845" y="255"/>
                </a:cubicBezTo>
                <a:cubicBezTo>
                  <a:pt x="845" y="255"/>
                  <a:pt x="846" y="255"/>
                  <a:pt x="846" y="255"/>
                </a:cubicBezTo>
                <a:cubicBezTo>
                  <a:pt x="846" y="255"/>
                  <a:pt x="846" y="254"/>
                  <a:pt x="845" y="254"/>
                </a:cubicBezTo>
                <a:cubicBezTo>
                  <a:pt x="846" y="255"/>
                  <a:pt x="845" y="254"/>
                  <a:pt x="845" y="254"/>
                </a:cubicBezTo>
                <a:cubicBezTo>
                  <a:pt x="845" y="255"/>
                  <a:pt x="845" y="255"/>
                  <a:pt x="845" y="255"/>
                </a:cubicBezTo>
                <a:cubicBezTo>
                  <a:pt x="845" y="255"/>
                  <a:pt x="845" y="254"/>
                  <a:pt x="845" y="254"/>
                </a:cubicBezTo>
                <a:cubicBezTo>
                  <a:pt x="845" y="254"/>
                  <a:pt x="845" y="254"/>
                  <a:pt x="846" y="254"/>
                </a:cubicBezTo>
                <a:cubicBezTo>
                  <a:pt x="846" y="254"/>
                  <a:pt x="846" y="254"/>
                  <a:pt x="845" y="254"/>
                </a:cubicBezTo>
                <a:cubicBezTo>
                  <a:pt x="845" y="254"/>
                  <a:pt x="845" y="254"/>
                  <a:pt x="845" y="254"/>
                </a:cubicBezTo>
                <a:cubicBezTo>
                  <a:pt x="845" y="254"/>
                  <a:pt x="845" y="253"/>
                  <a:pt x="846" y="253"/>
                </a:cubicBezTo>
                <a:cubicBezTo>
                  <a:pt x="846" y="253"/>
                  <a:pt x="846" y="254"/>
                  <a:pt x="846" y="254"/>
                </a:cubicBezTo>
                <a:cubicBezTo>
                  <a:pt x="846" y="254"/>
                  <a:pt x="846" y="255"/>
                  <a:pt x="846" y="255"/>
                </a:cubicBezTo>
                <a:cubicBezTo>
                  <a:pt x="847" y="254"/>
                  <a:pt x="847" y="253"/>
                  <a:pt x="847" y="253"/>
                </a:cubicBezTo>
                <a:cubicBezTo>
                  <a:pt x="847" y="253"/>
                  <a:pt x="847" y="253"/>
                  <a:pt x="848" y="253"/>
                </a:cubicBezTo>
                <a:cubicBezTo>
                  <a:pt x="848" y="253"/>
                  <a:pt x="848" y="253"/>
                  <a:pt x="848" y="253"/>
                </a:cubicBezTo>
                <a:cubicBezTo>
                  <a:pt x="848" y="252"/>
                  <a:pt x="847" y="252"/>
                  <a:pt x="847" y="252"/>
                </a:cubicBezTo>
                <a:cubicBezTo>
                  <a:pt x="847" y="252"/>
                  <a:pt x="848" y="251"/>
                  <a:pt x="848" y="252"/>
                </a:cubicBezTo>
                <a:cubicBezTo>
                  <a:pt x="848" y="251"/>
                  <a:pt x="848" y="250"/>
                  <a:pt x="849" y="250"/>
                </a:cubicBezTo>
                <a:cubicBezTo>
                  <a:pt x="849" y="250"/>
                  <a:pt x="849" y="251"/>
                  <a:pt x="849" y="252"/>
                </a:cubicBezTo>
                <a:cubicBezTo>
                  <a:pt x="849" y="251"/>
                  <a:pt x="849" y="250"/>
                  <a:pt x="850" y="250"/>
                </a:cubicBezTo>
                <a:cubicBezTo>
                  <a:pt x="849" y="250"/>
                  <a:pt x="849" y="250"/>
                  <a:pt x="849" y="250"/>
                </a:cubicBezTo>
                <a:cubicBezTo>
                  <a:pt x="849" y="250"/>
                  <a:pt x="849" y="249"/>
                  <a:pt x="849" y="249"/>
                </a:cubicBezTo>
                <a:cubicBezTo>
                  <a:pt x="849" y="250"/>
                  <a:pt x="849" y="250"/>
                  <a:pt x="850" y="250"/>
                </a:cubicBezTo>
                <a:cubicBezTo>
                  <a:pt x="850" y="250"/>
                  <a:pt x="850" y="250"/>
                  <a:pt x="851" y="250"/>
                </a:cubicBezTo>
                <a:cubicBezTo>
                  <a:pt x="850" y="248"/>
                  <a:pt x="851" y="248"/>
                  <a:pt x="852" y="247"/>
                </a:cubicBezTo>
                <a:cubicBezTo>
                  <a:pt x="852" y="248"/>
                  <a:pt x="851" y="248"/>
                  <a:pt x="852" y="249"/>
                </a:cubicBezTo>
                <a:cubicBezTo>
                  <a:pt x="853" y="249"/>
                  <a:pt x="852" y="248"/>
                  <a:pt x="853" y="248"/>
                </a:cubicBezTo>
                <a:cubicBezTo>
                  <a:pt x="853" y="247"/>
                  <a:pt x="854" y="247"/>
                  <a:pt x="854" y="246"/>
                </a:cubicBezTo>
                <a:cubicBezTo>
                  <a:pt x="854" y="246"/>
                  <a:pt x="854" y="246"/>
                  <a:pt x="854" y="246"/>
                </a:cubicBezTo>
                <a:cubicBezTo>
                  <a:pt x="854" y="246"/>
                  <a:pt x="854" y="246"/>
                  <a:pt x="854" y="245"/>
                </a:cubicBezTo>
                <a:cubicBezTo>
                  <a:pt x="854" y="245"/>
                  <a:pt x="854" y="245"/>
                  <a:pt x="854" y="245"/>
                </a:cubicBezTo>
                <a:cubicBezTo>
                  <a:pt x="854" y="245"/>
                  <a:pt x="854" y="246"/>
                  <a:pt x="854" y="246"/>
                </a:cubicBezTo>
                <a:cubicBezTo>
                  <a:pt x="855" y="246"/>
                  <a:pt x="854" y="246"/>
                  <a:pt x="855" y="246"/>
                </a:cubicBezTo>
                <a:cubicBezTo>
                  <a:pt x="855" y="246"/>
                  <a:pt x="855" y="245"/>
                  <a:pt x="855" y="246"/>
                </a:cubicBezTo>
                <a:cubicBezTo>
                  <a:pt x="855" y="246"/>
                  <a:pt x="855" y="247"/>
                  <a:pt x="855" y="247"/>
                </a:cubicBezTo>
                <a:cubicBezTo>
                  <a:pt x="855" y="247"/>
                  <a:pt x="855" y="247"/>
                  <a:pt x="855" y="247"/>
                </a:cubicBezTo>
                <a:cubicBezTo>
                  <a:pt x="856" y="247"/>
                  <a:pt x="855" y="246"/>
                  <a:pt x="856" y="246"/>
                </a:cubicBezTo>
                <a:cubicBezTo>
                  <a:pt x="856" y="247"/>
                  <a:pt x="855" y="247"/>
                  <a:pt x="855" y="248"/>
                </a:cubicBezTo>
                <a:cubicBezTo>
                  <a:pt x="855" y="248"/>
                  <a:pt x="855" y="248"/>
                  <a:pt x="856" y="248"/>
                </a:cubicBezTo>
                <a:cubicBezTo>
                  <a:pt x="855" y="248"/>
                  <a:pt x="855" y="249"/>
                  <a:pt x="855" y="248"/>
                </a:cubicBezTo>
                <a:cubicBezTo>
                  <a:pt x="855" y="248"/>
                  <a:pt x="855" y="248"/>
                  <a:pt x="854" y="248"/>
                </a:cubicBezTo>
                <a:cubicBezTo>
                  <a:pt x="854" y="248"/>
                  <a:pt x="854" y="249"/>
                  <a:pt x="855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4" y="249"/>
                  <a:pt x="854" y="249"/>
                  <a:pt x="854" y="249"/>
                </a:cubicBezTo>
                <a:cubicBezTo>
                  <a:pt x="853" y="249"/>
                  <a:pt x="854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49"/>
                  <a:pt x="853" y="249"/>
                </a:cubicBezTo>
                <a:cubicBezTo>
                  <a:pt x="853" y="249"/>
                  <a:pt x="853" y="250"/>
                  <a:pt x="854" y="250"/>
                </a:cubicBezTo>
                <a:cubicBezTo>
                  <a:pt x="854" y="250"/>
                  <a:pt x="853" y="250"/>
                  <a:pt x="853" y="251"/>
                </a:cubicBezTo>
                <a:cubicBezTo>
                  <a:pt x="854" y="251"/>
                  <a:pt x="854" y="250"/>
                  <a:pt x="854" y="251"/>
                </a:cubicBezTo>
                <a:cubicBezTo>
                  <a:pt x="854" y="251"/>
                  <a:pt x="853" y="252"/>
                  <a:pt x="853" y="251"/>
                </a:cubicBezTo>
                <a:cubicBezTo>
                  <a:pt x="853" y="251"/>
                  <a:pt x="853" y="251"/>
                  <a:pt x="853" y="251"/>
                </a:cubicBezTo>
                <a:cubicBezTo>
                  <a:pt x="852" y="251"/>
                  <a:pt x="852" y="252"/>
                  <a:pt x="852" y="252"/>
                </a:cubicBezTo>
                <a:cubicBezTo>
                  <a:pt x="852" y="252"/>
                  <a:pt x="852" y="252"/>
                  <a:pt x="852" y="252"/>
                </a:cubicBezTo>
                <a:cubicBezTo>
                  <a:pt x="852" y="253"/>
                  <a:pt x="852" y="253"/>
                  <a:pt x="852" y="253"/>
                </a:cubicBezTo>
                <a:cubicBezTo>
                  <a:pt x="851" y="253"/>
                  <a:pt x="851" y="254"/>
                  <a:pt x="851" y="255"/>
                </a:cubicBezTo>
                <a:cubicBezTo>
                  <a:pt x="850" y="255"/>
                  <a:pt x="851" y="255"/>
                  <a:pt x="850" y="254"/>
                </a:cubicBezTo>
                <a:cubicBezTo>
                  <a:pt x="850" y="254"/>
                  <a:pt x="850" y="255"/>
                  <a:pt x="850" y="255"/>
                </a:cubicBezTo>
                <a:cubicBezTo>
                  <a:pt x="850" y="255"/>
                  <a:pt x="850" y="255"/>
                  <a:pt x="849" y="255"/>
                </a:cubicBezTo>
                <a:cubicBezTo>
                  <a:pt x="850" y="255"/>
                  <a:pt x="850" y="255"/>
                  <a:pt x="850" y="255"/>
                </a:cubicBezTo>
                <a:cubicBezTo>
                  <a:pt x="849" y="256"/>
                  <a:pt x="849" y="257"/>
                  <a:pt x="849" y="257"/>
                </a:cubicBezTo>
                <a:cubicBezTo>
                  <a:pt x="848" y="257"/>
                  <a:pt x="848" y="258"/>
                  <a:pt x="849" y="259"/>
                </a:cubicBezTo>
                <a:cubicBezTo>
                  <a:pt x="849" y="258"/>
                  <a:pt x="849" y="258"/>
                  <a:pt x="849" y="258"/>
                </a:cubicBezTo>
                <a:cubicBezTo>
                  <a:pt x="849" y="258"/>
                  <a:pt x="849" y="258"/>
                  <a:pt x="849" y="259"/>
                </a:cubicBezTo>
                <a:cubicBezTo>
                  <a:pt x="848" y="259"/>
                  <a:pt x="848" y="259"/>
                  <a:pt x="848" y="259"/>
                </a:cubicBezTo>
                <a:cubicBezTo>
                  <a:pt x="848" y="258"/>
                  <a:pt x="848" y="258"/>
                  <a:pt x="848" y="258"/>
                </a:cubicBezTo>
                <a:cubicBezTo>
                  <a:pt x="847" y="258"/>
                  <a:pt x="847" y="259"/>
                  <a:pt x="847" y="260"/>
                </a:cubicBezTo>
                <a:cubicBezTo>
                  <a:pt x="847" y="259"/>
                  <a:pt x="847" y="260"/>
                  <a:pt x="846" y="260"/>
                </a:cubicBezTo>
                <a:cubicBezTo>
                  <a:pt x="847" y="260"/>
                  <a:pt x="846" y="260"/>
                  <a:pt x="846" y="261"/>
                </a:cubicBezTo>
                <a:cubicBezTo>
                  <a:pt x="846" y="261"/>
                  <a:pt x="847" y="261"/>
                  <a:pt x="846" y="262"/>
                </a:cubicBezTo>
                <a:cubicBezTo>
                  <a:pt x="846" y="261"/>
                  <a:pt x="846" y="261"/>
                  <a:pt x="845" y="261"/>
                </a:cubicBezTo>
                <a:cubicBezTo>
                  <a:pt x="846" y="262"/>
                  <a:pt x="844" y="261"/>
                  <a:pt x="845" y="262"/>
                </a:cubicBezTo>
                <a:cubicBezTo>
                  <a:pt x="845" y="262"/>
                  <a:pt x="845" y="262"/>
                  <a:pt x="845" y="262"/>
                </a:cubicBezTo>
                <a:cubicBezTo>
                  <a:pt x="845" y="263"/>
                  <a:pt x="845" y="263"/>
                  <a:pt x="844" y="263"/>
                </a:cubicBezTo>
                <a:cubicBezTo>
                  <a:pt x="845" y="263"/>
                  <a:pt x="844" y="264"/>
                  <a:pt x="844" y="265"/>
                </a:cubicBezTo>
                <a:cubicBezTo>
                  <a:pt x="844" y="265"/>
                  <a:pt x="844" y="265"/>
                  <a:pt x="844" y="265"/>
                </a:cubicBezTo>
                <a:cubicBezTo>
                  <a:pt x="843" y="265"/>
                  <a:pt x="844" y="264"/>
                  <a:pt x="843" y="265"/>
                </a:cubicBezTo>
                <a:cubicBezTo>
                  <a:pt x="843" y="265"/>
                  <a:pt x="843" y="266"/>
                  <a:pt x="843" y="266"/>
                </a:cubicBezTo>
                <a:cubicBezTo>
                  <a:pt x="843" y="266"/>
                  <a:pt x="843" y="266"/>
                  <a:pt x="843" y="266"/>
                </a:cubicBezTo>
                <a:cubicBezTo>
                  <a:pt x="843" y="266"/>
                  <a:pt x="843" y="267"/>
                  <a:pt x="842" y="267"/>
                </a:cubicBezTo>
                <a:cubicBezTo>
                  <a:pt x="843" y="267"/>
                  <a:pt x="843" y="267"/>
                  <a:pt x="843" y="267"/>
                </a:cubicBezTo>
                <a:cubicBezTo>
                  <a:pt x="842" y="267"/>
                  <a:pt x="842" y="267"/>
                  <a:pt x="842" y="268"/>
                </a:cubicBezTo>
                <a:cubicBezTo>
                  <a:pt x="842" y="267"/>
                  <a:pt x="842" y="267"/>
                  <a:pt x="843" y="268"/>
                </a:cubicBezTo>
                <a:cubicBezTo>
                  <a:pt x="842" y="268"/>
                  <a:pt x="842" y="268"/>
                  <a:pt x="842" y="268"/>
                </a:cubicBezTo>
                <a:cubicBezTo>
                  <a:pt x="843" y="268"/>
                  <a:pt x="842" y="268"/>
                  <a:pt x="842" y="269"/>
                </a:cubicBezTo>
                <a:cubicBezTo>
                  <a:pt x="842" y="269"/>
                  <a:pt x="842" y="268"/>
                  <a:pt x="843" y="268"/>
                </a:cubicBezTo>
                <a:cubicBezTo>
                  <a:pt x="843" y="268"/>
                  <a:pt x="843" y="268"/>
                  <a:pt x="843" y="268"/>
                </a:cubicBezTo>
                <a:cubicBezTo>
                  <a:pt x="844" y="268"/>
                  <a:pt x="844" y="266"/>
                  <a:pt x="845" y="266"/>
                </a:cubicBezTo>
                <a:cubicBezTo>
                  <a:pt x="845" y="265"/>
                  <a:pt x="846" y="265"/>
                  <a:pt x="846" y="265"/>
                </a:cubicBezTo>
                <a:cubicBezTo>
                  <a:pt x="846" y="264"/>
                  <a:pt x="847" y="263"/>
                  <a:pt x="847" y="263"/>
                </a:cubicBezTo>
                <a:cubicBezTo>
                  <a:pt x="848" y="263"/>
                  <a:pt x="848" y="263"/>
                  <a:pt x="848" y="263"/>
                </a:cubicBezTo>
                <a:cubicBezTo>
                  <a:pt x="848" y="263"/>
                  <a:pt x="849" y="263"/>
                  <a:pt x="848" y="262"/>
                </a:cubicBezTo>
                <a:cubicBezTo>
                  <a:pt x="849" y="262"/>
                  <a:pt x="849" y="263"/>
                  <a:pt x="850" y="263"/>
                </a:cubicBezTo>
                <a:cubicBezTo>
                  <a:pt x="849" y="262"/>
                  <a:pt x="849" y="262"/>
                  <a:pt x="849" y="262"/>
                </a:cubicBezTo>
                <a:cubicBezTo>
                  <a:pt x="849" y="262"/>
                  <a:pt x="850" y="262"/>
                  <a:pt x="850" y="262"/>
                </a:cubicBezTo>
                <a:cubicBezTo>
                  <a:pt x="850" y="261"/>
                  <a:pt x="850" y="261"/>
                  <a:pt x="850" y="261"/>
                </a:cubicBezTo>
                <a:cubicBezTo>
                  <a:pt x="850" y="261"/>
                  <a:pt x="850" y="262"/>
                  <a:pt x="851" y="262"/>
                </a:cubicBezTo>
                <a:cubicBezTo>
                  <a:pt x="851" y="262"/>
                  <a:pt x="851" y="261"/>
                  <a:pt x="851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0"/>
                  <a:pt x="851" y="260"/>
                </a:cubicBezTo>
                <a:cubicBezTo>
                  <a:pt x="851" y="260"/>
                  <a:pt x="851" y="260"/>
                  <a:pt x="851" y="260"/>
                </a:cubicBezTo>
                <a:cubicBezTo>
                  <a:pt x="851" y="260"/>
                  <a:pt x="852" y="260"/>
                  <a:pt x="852" y="259"/>
                </a:cubicBezTo>
                <a:cubicBezTo>
                  <a:pt x="852" y="260"/>
                  <a:pt x="852" y="260"/>
                  <a:pt x="853" y="260"/>
                </a:cubicBezTo>
                <a:cubicBezTo>
                  <a:pt x="853" y="260"/>
                  <a:pt x="853" y="261"/>
                  <a:pt x="853" y="261"/>
                </a:cubicBezTo>
                <a:cubicBezTo>
                  <a:pt x="853" y="261"/>
                  <a:pt x="852" y="261"/>
                  <a:pt x="852" y="261"/>
                </a:cubicBezTo>
                <a:cubicBezTo>
                  <a:pt x="852" y="261"/>
                  <a:pt x="853" y="261"/>
                  <a:pt x="852" y="261"/>
                </a:cubicBezTo>
                <a:cubicBezTo>
                  <a:pt x="852" y="261"/>
                  <a:pt x="851" y="261"/>
                  <a:pt x="852" y="262"/>
                </a:cubicBezTo>
                <a:cubicBezTo>
                  <a:pt x="851" y="262"/>
                  <a:pt x="851" y="262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3"/>
                  <a:pt x="850" y="263"/>
                  <a:pt x="850" y="263"/>
                </a:cubicBezTo>
                <a:cubicBezTo>
                  <a:pt x="850" y="264"/>
                  <a:pt x="850" y="263"/>
                  <a:pt x="850" y="263"/>
                </a:cubicBezTo>
                <a:cubicBezTo>
                  <a:pt x="849" y="263"/>
                  <a:pt x="849" y="263"/>
                  <a:pt x="850" y="264"/>
                </a:cubicBezTo>
                <a:cubicBezTo>
                  <a:pt x="850" y="264"/>
                  <a:pt x="849" y="264"/>
                  <a:pt x="849" y="264"/>
                </a:cubicBezTo>
                <a:cubicBezTo>
                  <a:pt x="849" y="264"/>
                  <a:pt x="849" y="265"/>
                  <a:pt x="848" y="265"/>
                </a:cubicBezTo>
                <a:cubicBezTo>
                  <a:pt x="848" y="265"/>
                  <a:pt x="849" y="265"/>
                  <a:pt x="849" y="265"/>
                </a:cubicBezTo>
                <a:cubicBezTo>
                  <a:pt x="848" y="265"/>
                  <a:pt x="848" y="265"/>
                  <a:pt x="849" y="265"/>
                </a:cubicBezTo>
                <a:cubicBezTo>
                  <a:pt x="849" y="266"/>
                  <a:pt x="848" y="266"/>
                  <a:pt x="848" y="266"/>
                </a:cubicBezTo>
                <a:cubicBezTo>
                  <a:pt x="848" y="267"/>
                  <a:pt x="847" y="267"/>
                  <a:pt x="846" y="268"/>
                </a:cubicBezTo>
                <a:cubicBezTo>
                  <a:pt x="847" y="268"/>
                  <a:pt x="847" y="269"/>
                  <a:pt x="847" y="269"/>
                </a:cubicBezTo>
                <a:cubicBezTo>
                  <a:pt x="847" y="268"/>
                  <a:pt x="847" y="268"/>
                  <a:pt x="847" y="268"/>
                </a:cubicBezTo>
                <a:cubicBezTo>
                  <a:pt x="847" y="268"/>
                  <a:pt x="847" y="269"/>
                  <a:pt x="848" y="268"/>
                </a:cubicBezTo>
                <a:cubicBezTo>
                  <a:pt x="848" y="267"/>
                  <a:pt x="849" y="266"/>
                  <a:pt x="850" y="266"/>
                </a:cubicBezTo>
                <a:cubicBezTo>
                  <a:pt x="851" y="266"/>
                  <a:pt x="850" y="266"/>
                  <a:pt x="850" y="266"/>
                </a:cubicBezTo>
                <a:cubicBezTo>
                  <a:pt x="851" y="267"/>
                  <a:pt x="851" y="266"/>
                  <a:pt x="851" y="267"/>
                </a:cubicBezTo>
                <a:cubicBezTo>
                  <a:pt x="851" y="267"/>
                  <a:pt x="851" y="267"/>
                  <a:pt x="850" y="267"/>
                </a:cubicBezTo>
                <a:cubicBezTo>
                  <a:pt x="850" y="267"/>
                  <a:pt x="851" y="267"/>
                  <a:pt x="850" y="268"/>
                </a:cubicBezTo>
                <a:cubicBezTo>
                  <a:pt x="851" y="267"/>
                  <a:pt x="850" y="268"/>
                  <a:pt x="850" y="267"/>
                </a:cubicBezTo>
                <a:cubicBezTo>
                  <a:pt x="850" y="267"/>
                  <a:pt x="850" y="267"/>
                  <a:pt x="850" y="267"/>
                </a:cubicBezTo>
                <a:cubicBezTo>
                  <a:pt x="850" y="267"/>
                  <a:pt x="850" y="266"/>
                  <a:pt x="850" y="266"/>
                </a:cubicBezTo>
                <a:cubicBezTo>
                  <a:pt x="850" y="267"/>
                  <a:pt x="849" y="267"/>
                  <a:pt x="850" y="267"/>
                </a:cubicBezTo>
                <a:cubicBezTo>
                  <a:pt x="850" y="267"/>
                  <a:pt x="850" y="268"/>
                  <a:pt x="850" y="268"/>
                </a:cubicBezTo>
                <a:cubicBezTo>
                  <a:pt x="849" y="269"/>
                  <a:pt x="849" y="271"/>
                  <a:pt x="848" y="271"/>
                </a:cubicBezTo>
                <a:cubicBezTo>
                  <a:pt x="848" y="271"/>
                  <a:pt x="849" y="271"/>
                  <a:pt x="849" y="271"/>
                </a:cubicBezTo>
                <a:cubicBezTo>
                  <a:pt x="848" y="271"/>
                  <a:pt x="848" y="271"/>
                  <a:pt x="847" y="271"/>
                </a:cubicBezTo>
                <a:cubicBezTo>
                  <a:pt x="847" y="271"/>
                  <a:pt x="847" y="271"/>
                  <a:pt x="847" y="271"/>
                </a:cubicBezTo>
                <a:cubicBezTo>
                  <a:pt x="847" y="271"/>
                  <a:pt x="847" y="271"/>
                  <a:pt x="848" y="271"/>
                </a:cubicBezTo>
                <a:cubicBezTo>
                  <a:pt x="848" y="271"/>
                  <a:pt x="848" y="270"/>
                  <a:pt x="847" y="270"/>
                </a:cubicBezTo>
                <a:cubicBezTo>
                  <a:pt x="847" y="270"/>
                  <a:pt x="846" y="271"/>
                  <a:pt x="847" y="272"/>
                </a:cubicBezTo>
                <a:cubicBezTo>
                  <a:pt x="847" y="272"/>
                  <a:pt x="847" y="272"/>
                  <a:pt x="847" y="273"/>
                </a:cubicBezTo>
                <a:cubicBezTo>
                  <a:pt x="846" y="272"/>
                  <a:pt x="847" y="272"/>
                  <a:pt x="846" y="272"/>
                </a:cubicBezTo>
                <a:cubicBezTo>
                  <a:pt x="846" y="272"/>
                  <a:pt x="846" y="273"/>
                  <a:pt x="846" y="273"/>
                </a:cubicBezTo>
                <a:cubicBezTo>
                  <a:pt x="847" y="273"/>
                  <a:pt x="846" y="274"/>
                  <a:pt x="846" y="274"/>
                </a:cubicBezTo>
                <a:cubicBezTo>
                  <a:pt x="846" y="274"/>
                  <a:pt x="846" y="274"/>
                  <a:pt x="846" y="274"/>
                </a:cubicBezTo>
                <a:cubicBezTo>
                  <a:pt x="845" y="274"/>
                  <a:pt x="845" y="274"/>
                  <a:pt x="846" y="274"/>
                </a:cubicBezTo>
                <a:cubicBezTo>
                  <a:pt x="845" y="274"/>
                  <a:pt x="845" y="275"/>
                  <a:pt x="845" y="275"/>
                </a:cubicBezTo>
                <a:cubicBezTo>
                  <a:pt x="845" y="275"/>
                  <a:pt x="845" y="275"/>
                  <a:pt x="845" y="276"/>
                </a:cubicBezTo>
                <a:cubicBezTo>
                  <a:pt x="845" y="276"/>
                  <a:pt x="844" y="275"/>
                  <a:pt x="844" y="276"/>
                </a:cubicBezTo>
                <a:cubicBezTo>
                  <a:pt x="845" y="276"/>
                  <a:pt x="845" y="276"/>
                  <a:pt x="844" y="276"/>
                </a:cubicBezTo>
                <a:cubicBezTo>
                  <a:pt x="844" y="276"/>
                  <a:pt x="844" y="276"/>
                  <a:pt x="844" y="276"/>
                </a:cubicBezTo>
                <a:cubicBezTo>
                  <a:pt x="844" y="276"/>
                  <a:pt x="844" y="276"/>
                  <a:pt x="844" y="277"/>
                </a:cubicBezTo>
                <a:cubicBezTo>
                  <a:pt x="844" y="277"/>
                  <a:pt x="844" y="277"/>
                  <a:pt x="844" y="277"/>
                </a:cubicBezTo>
                <a:cubicBezTo>
                  <a:pt x="843" y="277"/>
                  <a:pt x="844" y="276"/>
                  <a:pt x="844" y="276"/>
                </a:cubicBezTo>
                <a:cubicBezTo>
                  <a:pt x="843" y="276"/>
                  <a:pt x="843" y="277"/>
                  <a:pt x="844" y="277"/>
                </a:cubicBezTo>
                <a:cubicBezTo>
                  <a:pt x="843" y="277"/>
                  <a:pt x="843" y="277"/>
                  <a:pt x="843" y="278"/>
                </a:cubicBezTo>
                <a:cubicBezTo>
                  <a:pt x="843" y="278"/>
                  <a:pt x="843" y="278"/>
                  <a:pt x="843" y="278"/>
                </a:cubicBezTo>
                <a:cubicBezTo>
                  <a:pt x="842" y="279"/>
                  <a:pt x="842" y="279"/>
                  <a:pt x="842" y="280"/>
                </a:cubicBezTo>
                <a:cubicBezTo>
                  <a:pt x="841" y="280"/>
                  <a:pt x="841" y="280"/>
                  <a:pt x="841" y="280"/>
                </a:cubicBezTo>
                <a:cubicBezTo>
                  <a:pt x="841" y="281"/>
                  <a:pt x="841" y="281"/>
                  <a:pt x="840" y="281"/>
                </a:cubicBezTo>
                <a:cubicBezTo>
                  <a:pt x="841" y="282"/>
                  <a:pt x="840" y="282"/>
                  <a:pt x="840" y="282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40" y="282"/>
                  <a:pt x="840" y="284"/>
                  <a:pt x="839" y="283"/>
                </a:cubicBezTo>
                <a:cubicBezTo>
                  <a:pt x="839" y="284"/>
                  <a:pt x="839" y="284"/>
                  <a:pt x="840" y="285"/>
                </a:cubicBezTo>
                <a:cubicBezTo>
                  <a:pt x="838" y="285"/>
                  <a:pt x="839" y="287"/>
                  <a:pt x="838" y="286"/>
                </a:cubicBezTo>
                <a:cubicBezTo>
                  <a:pt x="837" y="286"/>
                  <a:pt x="838" y="287"/>
                  <a:pt x="838" y="287"/>
                </a:cubicBezTo>
                <a:cubicBezTo>
                  <a:pt x="837" y="287"/>
                  <a:pt x="838" y="286"/>
                  <a:pt x="837" y="286"/>
                </a:cubicBezTo>
                <a:cubicBezTo>
                  <a:pt x="837" y="286"/>
                  <a:pt x="837" y="287"/>
                  <a:pt x="837" y="287"/>
                </a:cubicBezTo>
                <a:cubicBezTo>
                  <a:pt x="837" y="287"/>
                  <a:pt x="838" y="287"/>
                  <a:pt x="838" y="287"/>
                </a:cubicBezTo>
                <a:cubicBezTo>
                  <a:pt x="837" y="287"/>
                  <a:pt x="837" y="288"/>
                  <a:pt x="836" y="288"/>
                </a:cubicBezTo>
                <a:cubicBezTo>
                  <a:pt x="836" y="288"/>
                  <a:pt x="837" y="288"/>
                  <a:pt x="837" y="288"/>
                </a:cubicBezTo>
                <a:cubicBezTo>
                  <a:pt x="836" y="289"/>
                  <a:pt x="837" y="289"/>
                  <a:pt x="836" y="289"/>
                </a:cubicBezTo>
                <a:cubicBezTo>
                  <a:pt x="837" y="289"/>
                  <a:pt x="837" y="289"/>
                  <a:pt x="837" y="289"/>
                </a:cubicBezTo>
                <a:cubicBezTo>
                  <a:pt x="837" y="289"/>
                  <a:pt x="837" y="288"/>
                  <a:pt x="838" y="288"/>
                </a:cubicBezTo>
                <a:cubicBezTo>
                  <a:pt x="838" y="289"/>
                  <a:pt x="837" y="289"/>
                  <a:pt x="838" y="289"/>
                </a:cubicBezTo>
                <a:cubicBezTo>
                  <a:pt x="837" y="289"/>
                  <a:pt x="836" y="289"/>
                  <a:pt x="836" y="289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7" y="290"/>
                  <a:pt x="837" y="290"/>
                </a:cubicBezTo>
                <a:cubicBezTo>
                  <a:pt x="837" y="290"/>
                  <a:pt x="836" y="290"/>
                  <a:pt x="836" y="289"/>
                </a:cubicBezTo>
                <a:cubicBezTo>
                  <a:pt x="836" y="290"/>
                  <a:pt x="836" y="289"/>
                  <a:pt x="835" y="289"/>
                </a:cubicBezTo>
                <a:cubicBezTo>
                  <a:pt x="835" y="289"/>
                  <a:pt x="836" y="290"/>
                  <a:pt x="836" y="290"/>
                </a:cubicBezTo>
                <a:cubicBezTo>
                  <a:pt x="835" y="290"/>
                  <a:pt x="834" y="291"/>
                  <a:pt x="835" y="292"/>
                </a:cubicBezTo>
                <a:cubicBezTo>
                  <a:pt x="835" y="292"/>
                  <a:pt x="835" y="291"/>
                  <a:pt x="834" y="291"/>
                </a:cubicBezTo>
                <a:cubicBezTo>
                  <a:pt x="834" y="291"/>
                  <a:pt x="834" y="292"/>
                  <a:pt x="835" y="292"/>
                </a:cubicBezTo>
                <a:cubicBezTo>
                  <a:pt x="834" y="292"/>
                  <a:pt x="834" y="293"/>
                  <a:pt x="834" y="293"/>
                </a:cubicBezTo>
                <a:cubicBezTo>
                  <a:pt x="834" y="293"/>
                  <a:pt x="834" y="292"/>
                  <a:pt x="833" y="293"/>
                </a:cubicBezTo>
                <a:cubicBezTo>
                  <a:pt x="834" y="294"/>
                  <a:pt x="834" y="294"/>
                  <a:pt x="834" y="294"/>
                </a:cubicBezTo>
                <a:cubicBezTo>
                  <a:pt x="833" y="293"/>
                  <a:pt x="833" y="294"/>
                  <a:pt x="832" y="294"/>
                </a:cubicBezTo>
                <a:cubicBezTo>
                  <a:pt x="833" y="294"/>
                  <a:pt x="833" y="294"/>
                  <a:pt x="833" y="294"/>
                </a:cubicBezTo>
                <a:cubicBezTo>
                  <a:pt x="832" y="295"/>
                  <a:pt x="832" y="295"/>
                  <a:pt x="832" y="296"/>
                </a:cubicBezTo>
                <a:cubicBezTo>
                  <a:pt x="832" y="296"/>
                  <a:pt x="832" y="296"/>
                  <a:pt x="832" y="297"/>
                </a:cubicBezTo>
                <a:cubicBezTo>
                  <a:pt x="831" y="296"/>
                  <a:pt x="832" y="297"/>
                  <a:pt x="831" y="298"/>
                </a:cubicBezTo>
                <a:cubicBezTo>
                  <a:pt x="831" y="298"/>
                  <a:pt x="831" y="298"/>
                  <a:pt x="831" y="298"/>
                </a:cubicBezTo>
                <a:cubicBezTo>
                  <a:pt x="831" y="298"/>
                  <a:pt x="831" y="298"/>
                  <a:pt x="832" y="298"/>
                </a:cubicBezTo>
                <a:cubicBezTo>
                  <a:pt x="832" y="298"/>
                  <a:pt x="832" y="299"/>
                  <a:pt x="831" y="299"/>
                </a:cubicBezTo>
                <a:cubicBezTo>
                  <a:pt x="831" y="299"/>
                  <a:pt x="832" y="298"/>
                  <a:pt x="831" y="298"/>
                </a:cubicBezTo>
                <a:cubicBezTo>
                  <a:pt x="831" y="299"/>
                  <a:pt x="830" y="299"/>
                  <a:pt x="830" y="299"/>
                </a:cubicBezTo>
                <a:cubicBezTo>
                  <a:pt x="830" y="300"/>
                  <a:pt x="830" y="300"/>
                  <a:pt x="830" y="300"/>
                </a:cubicBezTo>
                <a:cubicBezTo>
                  <a:pt x="831" y="300"/>
                  <a:pt x="830" y="300"/>
                  <a:pt x="830" y="299"/>
                </a:cubicBezTo>
                <a:cubicBezTo>
                  <a:pt x="830" y="300"/>
                  <a:pt x="831" y="300"/>
                  <a:pt x="831" y="300"/>
                </a:cubicBezTo>
                <a:cubicBezTo>
                  <a:pt x="831" y="300"/>
                  <a:pt x="831" y="300"/>
                  <a:pt x="830" y="301"/>
                </a:cubicBezTo>
                <a:cubicBezTo>
                  <a:pt x="830" y="300"/>
                  <a:pt x="830" y="300"/>
                  <a:pt x="829" y="300"/>
                </a:cubicBezTo>
                <a:cubicBezTo>
                  <a:pt x="829" y="300"/>
                  <a:pt x="830" y="301"/>
                  <a:pt x="829" y="301"/>
                </a:cubicBezTo>
                <a:cubicBezTo>
                  <a:pt x="829" y="301"/>
                  <a:pt x="829" y="300"/>
                  <a:pt x="829" y="300"/>
                </a:cubicBezTo>
                <a:cubicBezTo>
                  <a:pt x="829" y="301"/>
                  <a:pt x="829" y="301"/>
                  <a:pt x="829" y="301"/>
                </a:cubicBezTo>
                <a:cubicBezTo>
                  <a:pt x="828" y="301"/>
                  <a:pt x="828" y="303"/>
                  <a:pt x="827" y="303"/>
                </a:cubicBezTo>
                <a:cubicBezTo>
                  <a:pt x="828" y="303"/>
                  <a:pt x="828" y="303"/>
                  <a:pt x="828" y="303"/>
                </a:cubicBezTo>
                <a:cubicBezTo>
                  <a:pt x="828" y="303"/>
                  <a:pt x="827" y="303"/>
                  <a:pt x="828" y="304"/>
                </a:cubicBezTo>
                <a:cubicBezTo>
                  <a:pt x="827" y="304"/>
                  <a:pt x="827" y="304"/>
                  <a:pt x="827" y="305"/>
                </a:cubicBezTo>
                <a:cubicBezTo>
                  <a:pt x="827" y="305"/>
                  <a:pt x="827" y="305"/>
                  <a:pt x="826" y="305"/>
                </a:cubicBezTo>
                <a:cubicBezTo>
                  <a:pt x="826" y="304"/>
                  <a:pt x="826" y="304"/>
                  <a:pt x="826" y="304"/>
                </a:cubicBezTo>
                <a:cubicBezTo>
                  <a:pt x="825" y="304"/>
                  <a:pt x="825" y="305"/>
                  <a:pt x="825" y="305"/>
                </a:cubicBezTo>
                <a:cubicBezTo>
                  <a:pt x="826" y="305"/>
                  <a:pt x="825" y="305"/>
                  <a:pt x="826" y="305"/>
                </a:cubicBezTo>
                <a:cubicBezTo>
                  <a:pt x="826" y="306"/>
                  <a:pt x="825" y="306"/>
                  <a:pt x="825" y="307"/>
                </a:cubicBezTo>
                <a:cubicBezTo>
                  <a:pt x="826" y="307"/>
                  <a:pt x="826" y="307"/>
                  <a:pt x="826" y="307"/>
                </a:cubicBezTo>
                <a:cubicBezTo>
                  <a:pt x="826" y="308"/>
                  <a:pt x="826" y="308"/>
                  <a:pt x="826" y="308"/>
                </a:cubicBezTo>
                <a:cubicBezTo>
                  <a:pt x="826" y="308"/>
                  <a:pt x="826" y="307"/>
                  <a:pt x="825" y="307"/>
                </a:cubicBezTo>
                <a:cubicBezTo>
                  <a:pt x="824" y="308"/>
                  <a:pt x="825" y="308"/>
                  <a:pt x="825" y="308"/>
                </a:cubicBezTo>
                <a:cubicBezTo>
                  <a:pt x="825" y="309"/>
                  <a:pt x="826" y="308"/>
                  <a:pt x="826" y="308"/>
                </a:cubicBezTo>
                <a:cubicBezTo>
                  <a:pt x="826" y="309"/>
                  <a:pt x="825" y="309"/>
                  <a:pt x="826" y="309"/>
                </a:cubicBezTo>
                <a:cubicBezTo>
                  <a:pt x="825" y="309"/>
                  <a:pt x="825" y="308"/>
                  <a:pt x="824" y="309"/>
                </a:cubicBezTo>
                <a:cubicBezTo>
                  <a:pt x="824" y="309"/>
                  <a:pt x="823" y="310"/>
                  <a:pt x="824" y="311"/>
                </a:cubicBezTo>
                <a:cubicBezTo>
                  <a:pt x="824" y="310"/>
                  <a:pt x="824" y="310"/>
                  <a:pt x="825" y="309"/>
                </a:cubicBezTo>
                <a:cubicBezTo>
                  <a:pt x="825" y="310"/>
                  <a:pt x="824" y="310"/>
                  <a:pt x="825" y="310"/>
                </a:cubicBezTo>
                <a:cubicBezTo>
                  <a:pt x="824" y="310"/>
                  <a:pt x="825" y="312"/>
                  <a:pt x="824" y="312"/>
                </a:cubicBezTo>
                <a:cubicBezTo>
                  <a:pt x="824" y="312"/>
                  <a:pt x="824" y="312"/>
                  <a:pt x="824" y="311"/>
                </a:cubicBezTo>
                <a:cubicBezTo>
                  <a:pt x="824" y="311"/>
                  <a:pt x="824" y="312"/>
                  <a:pt x="823" y="311"/>
                </a:cubicBezTo>
                <a:cubicBezTo>
                  <a:pt x="823" y="311"/>
                  <a:pt x="824" y="312"/>
                  <a:pt x="824" y="311"/>
                </a:cubicBezTo>
                <a:cubicBezTo>
                  <a:pt x="824" y="310"/>
                  <a:pt x="824" y="311"/>
                  <a:pt x="823" y="311"/>
                </a:cubicBezTo>
                <a:cubicBezTo>
                  <a:pt x="824" y="311"/>
                  <a:pt x="823" y="310"/>
                  <a:pt x="823" y="310"/>
                </a:cubicBezTo>
                <a:cubicBezTo>
                  <a:pt x="823" y="310"/>
                  <a:pt x="823" y="310"/>
                  <a:pt x="823" y="310"/>
                </a:cubicBezTo>
                <a:cubicBezTo>
                  <a:pt x="823" y="311"/>
                  <a:pt x="823" y="311"/>
                  <a:pt x="823" y="311"/>
                </a:cubicBezTo>
                <a:cubicBezTo>
                  <a:pt x="823" y="311"/>
                  <a:pt x="823" y="311"/>
                  <a:pt x="822" y="311"/>
                </a:cubicBezTo>
                <a:cubicBezTo>
                  <a:pt x="822" y="311"/>
                  <a:pt x="822" y="311"/>
                  <a:pt x="823" y="311"/>
                </a:cubicBezTo>
                <a:cubicBezTo>
                  <a:pt x="823" y="311"/>
                  <a:pt x="823" y="312"/>
                  <a:pt x="823" y="311"/>
                </a:cubicBezTo>
                <a:cubicBezTo>
                  <a:pt x="824" y="312"/>
                  <a:pt x="823" y="312"/>
                  <a:pt x="823" y="312"/>
                </a:cubicBezTo>
                <a:cubicBezTo>
                  <a:pt x="823" y="312"/>
                  <a:pt x="823" y="312"/>
                  <a:pt x="823" y="312"/>
                </a:cubicBezTo>
                <a:cubicBezTo>
                  <a:pt x="823" y="312"/>
                  <a:pt x="823" y="312"/>
                  <a:pt x="824" y="312"/>
                </a:cubicBezTo>
                <a:cubicBezTo>
                  <a:pt x="824" y="312"/>
                  <a:pt x="824" y="312"/>
                  <a:pt x="824" y="313"/>
                </a:cubicBezTo>
                <a:cubicBezTo>
                  <a:pt x="824" y="312"/>
                  <a:pt x="824" y="312"/>
                  <a:pt x="825" y="312"/>
                </a:cubicBezTo>
                <a:cubicBezTo>
                  <a:pt x="825" y="312"/>
                  <a:pt x="825" y="312"/>
                  <a:pt x="825" y="312"/>
                </a:cubicBezTo>
                <a:cubicBezTo>
                  <a:pt x="825" y="312"/>
                  <a:pt x="825" y="311"/>
                  <a:pt x="825" y="311"/>
                </a:cubicBezTo>
                <a:cubicBezTo>
                  <a:pt x="825" y="311"/>
                  <a:pt x="825" y="311"/>
                  <a:pt x="825" y="310"/>
                </a:cubicBezTo>
                <a:cubicBezTo>
                  <a:pt x="825" y="311"/>
                  <a:pt x="826" y="310"/>
                  <a:pt x="825" y="310"/>
                </a:cubicBezTo>
                <a:cubicBezTo>
                  <a:pt x="825" y="310"/>
                  <a:pt x="826" y="310"/>
                  <a:pt x="826" y="310"/>
                </a:cubicBezTo>
                <a:cubicBezTo>
                  <a:pt x="826" y="310"/>
                  <a:pt x="826" y="310"/>
                  <a:pt x="826" y="309"/>
                </a:cubicBezTo>
                <a:cubicBezTo>
                  <a:pt x="826" y="310"/>
                  <a:pt x="826" y="309"/>
                  <a:pt x="826" y="308"/>
                </a:cubicBezTo>
                <a:cubicBezTo>
                  <a:pt x="826" y="309"/>
                  <a:pt x="827" y="309"/>
                  <a:pt x="827" y="309"/>
                </a:cubicBezTo>
                <a:cubicBezTo>
                  <a:pt x="827" y="308"/>
                  <a:pt x="828" y="308"/>
                  <a:pt x="828" y="307"/>
                </a:cubicBezTo>
                <a:cubicBezTo>
                  <a:pt x="828" y="307"/>
                  <a:pt x="828" y="306"/>
                  <a:pt x="828" y="306"/>
                </a:cubicBezTo>
                <a:cubicBezTo>
                  <a:pt x="828" y="306"/>
                  <a:pt x="828" y="306"/>
                  <a:pt x="829" y="306"/>
                </a:cubicBezTo>
                <a:cubicBezTo>
                  <a:pt x="828" y="305"/>
                  <a:pt x="830" y="305"/>
                  <a:pt x="830" y="305"/>
                </a:cubicBezTo>
                <a:cubicBezTo>
                  <a:pt x="830" y="304"/>
                  <a:pt x="829" y="304"/>
                  <a:pt x="829" y="304"/>
                </a:cubicBezTo>
                <a:cubicBezTo>
                  <a:pt x="830" y="304"/>
                  <a:pt x="830" y="304"/>
                  <a:pt x="830" y="303"/>
                </a:cubicBezTo>
                <a:cubicBezTo>
                  <a:pt x="830" y="304"/>
                  <a:pt x="830" y="304"/>
                  <a:pt x="830" y="304"/>
                </a:cubicBezTo>
                <a:cubicBezTo>
                  <a:pt x="829" y="303"/>
                  <a:pt x="831" y="302"/>
                  <a:pt x="831" y="301"/>
                </a:cubicBezTo>
                <a:cubicBezTo>
                  <a:pt x="831" y="301"/>
                  <a:pt x="831" y="301"/>
                  <a:pt x="831" y="301"/>
                </a:cubicBezTo>
                <a:cubicBezTo>
                  <a:pt x="831" y="301"/>
                  <a:pt x="831" y="300"/>
                  <a:pt x="831" y="300"/>
                </a:cubicBezTo>
                <a:cubicBezTo>
                  <a:pt x="831" y="301"/>
                  <a:pt x="832" y="301"/>
                  <a:pt x="832" y="301"/>
                </a:cubicBezTo>
                <a:cubicBezTo>
                  <a:pt x="833" y="300"/>
                  <a:pt x="833" y="298"/>
                  <a:pt x="835" y="297"/>
                </a:cubicBezTo>
                <a:cubicBezTo>
                  <a:pt x="834" y="297"/>
                  <a:pt x="834" y="297"/>
                  <a:pt x="834" y="298"/>
                </a:cubicBezTo>
                <a:cubicBezTo>
                  <a:pt x="835" y="298"/>
                  <a:pt x="835" y="298"/>
                  <a:pt x="835" y="298"/>
                </a:cubicBezTo>
                <a:cubicBezTo>
                  <a:pt x="835" y="297"/>
                  <a:pt x="836" y="297"/>
                  <a:pt x="836" y="297"/>
                </a:cubicBezTo>
                <a:cubicBezTo>
                  <a:pt x="836" y="297"/>
                  <a:pt x="835" y="297"/>
                  <a:pt x="835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6"/>
                  <a:pt x="836" y="296"/>
                </a:cubicBezTo>
                <a:cubicBezTo>
                  <a:pt x="836" y="296"/>
                  <a:pt x="836" y="295"/>
                  <a:pt x="836" y="295"/>
                </a:cubicBezTo>
                <a:cubicBezTo>
                  <a:pt x="836" y="295"/>
                  <a:pt x="836" y="295"/>
                  <a:pt x="836" y="296"/>
                </a:cubicBezTo>
                <a:cubicBezTo>
                  <a:pt x="837" y="295"/>
                  <a:pt x="837" y="296"/>
                  <a:pt x="837" y="296"/>
                </a:cubicBezTo>
                <a:cubicBezTo>
                  <a:pt x="837" y="295"/>
                  <a:pt x="837" y="295"/>
                  <a:pt x="837" y="295"/>
                </a:cubicBezTo>
                <a:cubicBezTo>
                  <a:pt x="837" y="295"/>
                  <a:pt x="838" y="294"/>
                  <a:pt x="838" y="294"/>
                </a:cubicBezTo>
                <a:cubicBezTo>
                  <a:pt x="838" y="293"/>
                  <a:pt x="838" y="293"/>
                  <a:pt x="838" y="293"/>
                </a:cubicBezTo>
                <a:cubicBezTo>
                  <a:pt x="838" y="292"/>
                  <a:pt x="838" y="293"/>
                  <a:pt x="839" y="293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8" y="291"/>
                  <a:pt x="838" y="291"/>
                </a:cubicBezTo>
                <a:cubicBezTo>
                  <a:pt x="838" y="291"/>
                  <a:pt x="838" y="290"/>
                  <a:pt x="838" y="290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8" y="291"/>
                  <a:pt x="838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39" y="291"/>
                  <a:pt x="839" y="291"/>
                  <a:pt x="839" y="291"/>
                </a:cubicBezTo>
                <a:cubicBezTo>
                  <a:pt x="840" y="291"/>
                  <a:pt x="840" y="290"/>
                  <a:pt x="840" y="290"/>
                </a:cubicBezTo>
                <a:cubicBezTo>
                  <a:pt x="840" y="290"/>
                  <a:pt x="840" y="290"/>
                  <a:pt x="841" y="290"/>
                </a:cubicBezTo>
                <a:cubicBezTo>
                  <a:pt x="840" y="290"/>
                  <a:pt x="840" y="289"/>
                  <a:pt x="841" y="289"/>
                </a:cubicBezTo>
                <a:cubicBezTo>
                  <a:pt x="840" y="289"/>
                  <a:pt x="840" y="289"/>
                  <a:pt x="841" y="289"/>
                </a:cubicBezTo>
                <a:cubicBezTo>
                  <a:pt x="841" y="289"/>
                  <a:pt x="841" y="289"/>
                  <a:pt x="841" y="288"/>
                </a:cubicBezTo>
                <a:cubicBezTo>
                  <a:pt x="841" y="288"/>
                  <a:pt x="842" y="288"/>
                  <a:pt x="842" y="288"/>
                </a:cubicBezTo>
                <a:cubicBezTo>
                  <a:pt x="842" y="288"/>
                  <a:pt x="842" y="288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2" y="287"/>
                  <a:pt x="842" y="287"/>
                  <a:pt x="842" y="287"/>
                </a:cubicBezTo>
                <a:cubicBezTo>
                  <a:pt x="843" y="287"/>
                  <a:pt x="843" y="286"/>
                  <a:pt x="843" y="285"/>
                </a:cubicBezTo>
                <a:cubicBezTo>
                  <a:pt x="844" y="285"/>
                  <a:pt x="844" y="286"/>
                  <a:pt x="844" y="286"/>
                </a:cubicBezTo>
                <a:cubicBezTo>
                  <a:pt x="844" y="286"/>
                  <a:pt x="845" y="285"/>
                  <a:pt x="844" y="285"/>
                </a:cubicBezTo>
                <a:cubicBezTo>
                  <a:pt x="844" y="285"/>
                  <a:pt x="844" y="286"/>
                  <a:pt x="844" y="285"/>
                </a:cubicBezTo>
                <a:cubicBezTo>
                  <a:pt x="844" y="285"/>
                  <a:pt x="844" y="285"/>
                  <a:pt x="845" y="285"/>
                </a:cubicBezTo>
                <a:cubicBezTo>
                  <a:pt x="845" y="284"/>
                  <a:pt x="844" y="285"/>
                  <a:pt x="844" y="284"/>
                </a:cubicBezTo>
                <a:cubicBezTo>
                  <a:pt x="845" y="284"/>
                  <a:pt x="845" y="283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3"/>
                  <a:pt x="846" y="283"/>
                </a:cubicBezTo>
                <a:cubicBezTo>
                  <a:pt x="845" y="281"/>
                  <a:pt x="847" y="281"/>
                  <a:pt x="847" y="280"/>
                </a:cubicBezTo>
                <a:cubicBezTo>
                  <a:pt x="847" y="280"/>
                  <a:pt x="848" y="281"/>
                  <a:pt x="848" y="280"/>
                </a:cubicBezTo>
                <a:cubicBezTo>
                  <a:pt x="848" y="280"/>
                  <a:pt x="848" y="280"/>
                  <a:pt x="848" y="279"/>
                </a:cubicBezTo>
                <a:cubicBezTo>
                  <a:pt x="848" y="279"/>
                  <a:pt x="848" y="280"/>
                  <a:pt x="848" y="280"/>
                </a:cubicBezTo>
                <a:cubicBezTo>
                  <a:pt x="848" y="279"/>
                  <a:pt x="849" y="278"/>
                  <a:pt x="849" y="277"/>
                </a:cubicBezTo>
                <a:cubicBezTo>
                  <a:pt x="849" y="278"/>
                  <a:pt x="849" y="278"/>
                  <a:pt x="849" y="278"/>
                </a:cubicBezTo>
                <a:cubicBezTo>
                  <a:pt x="850" y="277"/>
                  <a:pt x="850" y="277"/>
                  <a:pt x="851" y="276"/>
                </a:cubicBezTo>
                <a:cubicBezTo>
                  <a:pt x="851" y="277"/>
                  <a:pt x="851" y="277"/>
                  <a:pt x="851" y="277"/>
                </a:cubicBezTo>
                <a:cubicBezTo>
                  <a:pt x="851" y="276"/>
                  <a:pt x="852" y="277"/>
                  <a:pt x="852" y="276"/>
                </a:cubicBezTo>
                <a:cubicBezTo>
                  <a:pt x="852" y="276"/>
                  <a:pt x="851" y="276"/>
                  <a:pt x="851" y="276"/>
                </a:cubicBezTo>
                <a:cubicBezTo>
                  <a:pt x="852" y="276"/>
                  <a:pt x="852" y="276"/>
                  <a:pt x="852" y="275"/>
                </a:cubicBezTo>
                <a:cubicBezTo>
                  <a:pt x="852" y="275"/>
                  <a:pt x="851" y="275"/>
                  <a:pt x="851" y="275"/>
                </a:cubicBezTo>
                <a:cubicBezTo>
                  <a:pt x="852" y="275"/>
                  <a:pt x="852" y="275"/>
                  <a:pt x="852" y="275"/>
                </a:cubicBezTo>
                <a:cubicBezTo>
                  <a:pt x="852" y="275"/>
                  <a:pt x="852" y="275"/>
                  <a:pt x="852" y="274"/>
                </a:cubicBezTo>
                <a:cubicBezTo>
                  <a:pt x="853" y="274"/>
                  <a:pt x="853" y="273"/>
                  <a:pt x="854" y="274"/>
                </a:cubicBezTo>
                <a:cubicBezTo>
                  <a:pt x="854" y="274"/>
                  <a:pt x="854" y="273"/>
                  <a:pt x="854" y="273"/>
                </a:cubicBezTo>
                <a:cubicBezTo>
                  <a:pt x="854" y="273"/>
                  <a:pt x="854" y="273"/>
                  <a:pt x="855" y="273"/>
                </a:cubicBezTo>
                <a:cubicBezTo>
                  <a:pt x="855" y="273"/>
                  <a:pt x="855" y="273"/>
                  <a:pt x="855" y="273"/>
                </a:cubicBezTo>
                <a:cubicBezTo>
                  <a:pt x="855" y="272"/>
                  <a:pt x="855" y="272"/>
                  <a:pt x="854" y="272"/>
                </a:cubicBezTo>
                <a:cubicBezTo>
                  <a:pt x="855" y="272"/>
                  <a:pt x="856" y="272"/>
                  <a:pt x="855" y="271"/>
                </a:cubicBezTo>
                <a:cubicBezTo>
                  <a:pt x="857" y="269"/>
                  <a:pt x="859" y="267"/>
                  <a:pt x="860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0" y="266"/>
                  <a:pt x="860" y="267"/>
                  <a:pt x="861" y="267"/>
                </a:cubicBezTo>
                <a:cubicBezTo>
                  <a:pt x="860" y="267"/>
                  <a:pt x="861" y="267"/>
                  <a:pt x="861" y="266"/>
                </a:cubicBezTo>
                <a:cubicBezTo>
                  <a:pt x="861" y="266"/>
                  <a:pt x="860" y="266"/>
                  <a:pt x="860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6"/>
                  <a:pt x="861" y="266"/>
                </a:cubicBezTo>
                <a:cubicBezTo>
                  <a:pt x="861" y="266"/>
                  <a:pt x="861" y="265"/>
                  <a:pt x="861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0" y="265"/>
                </a:cubicBezTo>
                <a:cubicBezTo>
                  <a:pt x="860" y="265"/>
                  <a:pt x="860" y="265"/>
                  <a:pt x="861" y="265"/>
                </a:cubicBezTo>
                <a:cubicBezTo>
                  <a:pt x="861" y="265"/>
                  <a:pt x="862" y="265"/>
                  <a:pt x="862" y="264"/>
                </a:cubicBezTo>
                <a:cubicBezTo>
                  <a:pt x="862" y="264"/>
                  <a:pt x="862" y="264"/>
                  <a:pt x="862" y="264"/>
                </a:cubicBezTo>
                <a:cubicBezTo>
                  <a:pt x="863" y="264"/>
                  <a:pt x="863" y="263"/>
                  <a:pt x="863" y="263"/>
                </a:cubicBezTo>
                <a:cubicBezTo>
                  <a:pt x="863" y="264"/>
                  <a:pt x="862" y="264"/>
                  <a:pt x="863" y="264"/>
                </a:cubicBezTo>
                <a:cubicBezTo>
                  <a:pt x="864" y="264"/>
                  <a:pt x="863" y="263"/>
                  <a:pt x="864" y="263"/>
                </a:cubicBezTo>
                <a:cubicBezTo>
                  <a:pt x="864" y="264"/>
                  <a:pt x="864" y="263"/>
                  <a:pt x="865" y="263"/>
                </a:cubicBezTo>
                <a:cubicBezTo>
                  <a:pt x="865" y="263"/>
                  <a:pt x="865" y="264"/>
                  <a:pt x="865" y="264"/>
                </a:cubicBezTo>
                <a:cubicBezTo>
                  <a:pt x="865" y="263"/>
                  <a:pt x="866" y="263"/>
                  <a:pt x="866" y="263"/>
                </a:cubicBezTo>
                <a:cubicBezTo>
                  <a:pt x="865" y="262"/>
                  <a:pt x="866" y="263"/>
                  <a:pt x="865" y="262"/>
                </a:cubicBezTo>
                <a:cubicBezTo>
                  <a:pt x="866" y="262"/>
                  <a:pt x="866" y="262"/>
                  <a:pt x="866" y="262"/>
                </a:cubicBezTo>
                <a:cubicBezTo>
                  <a:pt x="866" y="262"/>
                  <a:pt x="867" y="262"/>
                  <a:pt x="867" y="263"/>
                </a:cubicBezTo>
                <a:cubicBezTo>
                  <a:pt x="867" y="263"/>
                  <a:pt x="866" y="263"/>
                  <a:pt x="867" y="264"/>
                </a:cubicBezTo>
                <a:cubicBezTo>
                  <a:pt x="866" y="264"/>
                  <a:pt x="866" y="265"/>
                  <a:pt x="865" y="265"/>
                </a:cubicBezTo>
                <a:cubicBezTo>
                  <a:pt x="865" y="266"/>
                  <a:pt x="864" y="266"/>
                  <a:pt x="864" y="266"/>
                </a:cubicBezTo>
                <a:cubicBezTo>
                  <a:pt x="864" y="266"/>
                  <a:pt x="865" y="266"/>
                  <a:pt x="865" y="267"/>
                </a:cubicBezTo>
                <a:cubicBezTo>
                  <a:pt x="864" y="267"/>
                  <a:pt x="864" y="267"/>
                  <a:pt x="864" y="267"/>
                </a:cubicBezTo>
                <a:cubicBezTo>
                  <a:pt x="864" y="267"/>
                  <a:pt x="863" y="266"/>
                  <a:pt x="863" y="266"/>
                </a:cubicBezTo>
                <a:cubicBezTo>
                  <a:pt x="863" y="266"/>
                  <a:pt x="863" y="267"/>
                  <a:pt x="863" y="267"/>
                </a:cubicBezTo>
                <a:cubicBezTo>
                  <a:pt x="863" y="267"/>
                  <a:pt x="864" y="267"/>
                  <a:pt x="864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8"/>
                  <a:pt x="863" y="268"/>
                </a:cubicBezTo>
                <a:cubicBezTo>
                  <a:pt x="863" y="268"/>
                  <a:pt x="863" y="269"/>
                  <a:pt x="863" y="269"/>
                </a:cubicBezTo>
                <a:cubicBezTo>
                  <a:pt x="862" y="268"/>
                  <a:pt x="863" y="268"/>
                  <a:pt x="863" y="268"/>
                </a:cubicBezTo>
                <a:cubicBezTo>
                  <a:pt x="863" y="268"/>
                  <a:pt x="863" y="267"/>
                  <a:pt x="862" y="267"/>
                </a:cubicBezTo>
                <a:cubicBezTo>
                  <a:pt x="863" y="268"/>
                  <a:pt x="862" y="268"/>
                  <a:pt x="862" y="269"/>
                </a:cubicBezTo>
                <a:cubicBezTo>
                  <a:pt x="862" y="269"/>
                  <a:pt x="862" y="268"/>
                  <a:pt x="862" y="269"/>
                </a:cubicBez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70"/>
                </a:cubicBezTo>
                <a:cubicBezTo>
                  <a:pt x="861" y="270"/>
                  <a:pt x="860" y="269"/>
                  <a:pt x="860" y="270"/>
                </a:cubicBezTo>
                <a:cubicBezTo>
                  <a:pt x="861" y="270"/>
                  <a:pt x="861" y="270"/>
                  <a:pt x="861" y="270"/>
                </a:cubicBezTo>
                <a:cubicBezTo>
                  <a:pt x="860" y="270"/>
                  <a:pt x="861" y="271"/>
                  <a:pt x="860" y="270"/>
                </a:cubicBezTo>
                <a:cubicBezTo>
                  <a:pt x="860" y="271"/>
                  <a:pt x="860" y="271"/>
                  <a:pt x="860" y="271"/>
                </a:cubicBezTo>
                <a:cubicBezTo>
                  <a:pt x="861" y="271"/>
                  <a:pt x="861" y="270"/>
                  <a:pt x="861" y="271"/>
                </a:cubicBezTo>
                <a:cubicBezTo>
                  <a:pt x="861" y="271"/>
                  <a:pt x="860" y="271"/>
                  <a:pt x="860" y="272"/>
                </a:cubicBezTo>
                <a:cubicBezTo>
                  <a:pt x="861" y="272"/>
                  <a:pt x="860" y="273"/>
                  <a:pt x="860" y="273"/>
                </a:cubicBezTo>
                <a:cubicBezTo>
                  <a:pt x="860" y="273"/>
                  <a:pt x="861" y="272"/>
                  <a:pt x="862" y="273"/>
                </a:cubicBezTo>
                <a:cubicBezTo>
                  <a:pt x="862" y="273"/>
                  <a:pt x="862" y="273"/>
                  <a:pt x="862" y="273"/>
                </a:cubicBezTo>
                <a:cubicBezTo>
                  <a:pt x="862" y="273"/>
                  <a:pt x="861" y="273"/>
                  <a:pt x="861" y="272"/>
                </a:cubicBezTo>
                <a:cubicBezTo>
                  <a:pt x="862" y="272"/>
                  <a:pt x="861" y="272"/>
                  <a:pt x="861" y="271"/>
                </a:cubicBezTo>
                <a:cubicBezTo>
                  <a:pt x="861" y="272"/>
                  <a:pt x="861" y="272"/>
                  <a:pt x="862" y="272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2" y="271"/>
                  <a:pt x="862" y="271"/>
                  <a:pt x="862" y="271"/>
                </a:cubicBezTo>
                <a:cubicBezTo>
                  <a:pt x="862" y="271"/>
                  <a:pt x="862" y="271"/>
                  <a:pt x="863" y="271"/>
                </a:cubicBezTo>
                <a:cubicBezTo>
                  <a:pt x="863" y="271"/>
                  <a:pt x="863" y="271"/>
                  <a:pt x="863" y="272"/>
                </a:cubicBezTo>
                <a:cubicBezTo>
                  <a:pt x="863" y="272"/>
                  <a:pt x="863" y="272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1"/>
                  <a:pt x="863" y="271"/>
                  <a:pt x="863" y="271"/>
                </a:cubicBezTo>
                <a:cubicBezTo>
                  <a:pt x="863" y="270"/>
                  <a:pt x="863" y="270"/>
                  <a:pt x="864" y="270"/>
                </a:cubicBezTo>
                <a:cubicBezTo>
                  <a:pt x="862" y="268"/>
                  <a:pt x="866" y="268"/>
                  <a:pt x="865" y="267"/>
                </a:cubicBezTo>
                <a:cubicBezTo>
                  <a:pt x="865" y="267"/>
                  <a:pt x="865" y="268"/>
                  <a:pt x="866" y="268"/>
                </a:cubicBezTo>
                <a:cubicBezTo>
                  <a:pt x="865" y="268"/>
                  <a:pt x="864" y="268"/>
                  <a:pt x="865" y="269"/>
                </a:cubicBezTo>
                <a:cubicBezTo>
                  <a:pt x="864" y="269"/>
                  <a:pt x="864" y="269"/>
                  <a:pt x="864" y="269"/>
                </a:cubicBezTo>
                <a:cubicBezTo>
                  <a:pt x="864" y="270"/>
                  <a:pt x="864" y="269"/>
                  <a:pt x="865" y="269"/>
                </a:cubicBezTo>
                <a:cubicBezTo>
                  <a:pt x="864" y="269"/>
                  <a:pt x="866" y="269"/>
                  <a:pt x="865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6" y="268"/>
                  <a:pt x="866" y="268"/>
                </a:cubicBezTo>
                <a:cubicBezTo>
                  <a:pt x="866" y="268"/>
                  <a:pt x="867" y="268"/>
                  <a:pt x="867" y="268"/>
                </a:cubicBezTo>
                <a:cubicBezTo>
                  <a:pt x="867" y="268"/>
                  <a:pt x="867" y="268"/>
                  <a:pt x="867" y="267"/>
                </a:cubicBezTo>
                <a:cubicBezTo>
                  <a:pt x="867" y="268"/>
                  <a:pt x="867" y="268"/>
                  <a:pt x="866" y="267"/>
                </a:cubicBezTo>
                <a:cubicBezTo>
                  <a:pt x="867" y="267"/>
                  <a:pt x="867" y="267"/>
                  <a:pt x="867" y="267"/>
                </a:cubicBezTo>
                <a:cubicBezTo>
                  <a:pt x="868" y="267"/>
                  <a:pt x="868" y="267"/>
                  <a:pt x="868" y="267"/>
                </a:cubicBezTo>
                <a:cubicBezTo>
                  <a:pt x="868" y="267"/>
                  <a:pt x="868" y="267"/>
                  <a:pt x="868" y="266"/>
                </a:cubicBezTo>
                <a:cubicBezTo>
                  <a:pt x="869" y="267"/>
                  <a:pt x="868" y="266"/>
                  <a:pt x="869" y="266"/>
                </a:cubicBezTo>
                <a:cubicBezTo>
                  <a:pt x="869" y="266"/>
                  <a:pt x="870" y="266"/>
                  <a:pt x="870" y="265"/>
                </a:cubicBezTo>
                <a:cubicBezTo>
                  <a:pt x="870" y="266"/>
                  <a:pt x="870" y="266"/>
                  <a:pt x="871" y="266"/>
                </a:cubicBezTo>
                <a:cubicBezTo>
                  <a:pt x="871" y="266"/>
                  <a:pt x="872" y="266"/>
                  <a:pt x="871" y="265"/>
                </a:cubicBezTo>
                <a:cubicBezTo>
                  <a:pt x="871" y="265"/>
                  <a:pt x="871" y="266"/>
                  <a:pt x="872" y="266"/>
                </a:cubicBezTo>
                <a:cubicBezTo>
                  <a:pt x="872" y="265"/>
                  <a:pt x="872" y="266"/>
                  <a:pt x="872" y="265"/>
                </a:cubicBezTo>
                <a:cubicBezTo>
                  <a:pt x="872" y="265"/>
                  <a:pt x="872" y="265"/>
                  <a:pt x="872" y="265"/>
                </a:cubicBezTo>
                <a:cubicBezTo>
                  <a:pt x="871" y="265"/>
                  <a:pt x="872" y="265"/>
                  <a:pt x="871" y="265"/>
                </a:cubicBezTo>
                <a:cubicBezTo>
                  <a:pt x="872" y="265"/>
                  <a:pt x="872" y="265"/>
                  <a:pt x="872" y="264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2" y="265"/>
                  <a:pt x="872" y="264"/>
                  <a:pt x="872" y="265"/>
                </a:cubicBezTo>
                <a:cubicBezTo>
                  <a:pt x="873" y="265"/>
                  <a:pt x="873" y="265"/>
                  <a:pt x="873" y="265"/>
                </a:cubicBezTo>
                <a:cubicBezTo>
                  <a:pt x="873" y="265"/>
                  <a:pt x="874" y="265"/>
                  <a:pt x="874" y="265"/>
                </a:cubicBezTo>
                <a:cubicBezTo>
                  <a:pt x="874" y="265"/>
                  <a:pt x="874" y="265"/>
                  <a:pt x="874" y="265"/>
                </a:cubicBezTo>
                <a:cubicBezTo>
                  <a:pt x="873" y="265"/>
                  <a:pt x="873" y="266"/>
                  <a:pt x="873" y="266"/>
                </a:cubicBezTo>
                <a:close/>
                <a:moveTo>
                  <a:pt x="864" y="265"/>
                </a:moveTo>
                <a:cubicBezTo>
                  <a:pt x="865" y="266"/>
                  <a:pt x="865" y="265"/>
                  <a:pt x="865" y="265"/>
                </a:cubicBezTo>
                <a:cubicBezTo>
                  <a:pt x="864" y="265"/>
                  <a:pt x="864" y="266"/>
                  <a:pt x="864" y="265"/>
                </a:cubicBezTo>
                <a:close/>
                <a:moveTo>
                  <a:pt x="863" y="266"/>
                </a:move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4" y="266"/>
                </a:cubicBezTo>
                <a:cubicBezTo>
                  <a:pt x="864" y="266"/>
                  <a:pt x="864" y="266"/>
                  <a:pt x="864" y="266"/>
                </a:cubicBezTo>
                <a:cubicBezTo>
                  <a:pt x="863" y="266"/>
                  <a:pt x="863" y="266"/>
                  <a:pt x="863" y="266"/>
                </a:cubicBezTo>
                <a:cubicBezTo>
                  <a:pt x="864" y="266"/>
                  <a:pt x="863" y="266"/>
                  <a:pt x="863" y="266"/>
                </a:cubicBezTo>
                <a:close/>
                <a:moveTo>
                  <a:pt x="862" y="266"/>
                </a:moveTo>
                <a:cubicBezTo>
                  <a:pt x="862" y="266"/>
                  <a:pt x="862" y="266"/>
                  <a:pt x="862" y="267"/>
                </a:cubicBezTo>
                <a:cubicBezTo>
                  <a:pt x="862" y="267"/>
                  <a:pt x="863" y="266"/>
                  <a:pt x="862" y="266"/>
                </a:cubicBezTo>
                <a:close/>
                <a:moveTo>
                  <a:pt x="862" y="266"/>
                </a:moveTo>
                <a:cubicBezTo>
                  <a:pt x="862" y="265"/>
                  <a:pt x="862" y="265"/>
                  <a:pt x="862" y="264"/>
                </a:cubicBezTo>
                <a:cubicBezTo>
                  <a:pt x="862" y="264"/>
                  <a:pt x="861" y="265"/>
                  <a:pt x="862" y="266"/>
                </a:cubicBezTo>
                <a:close/>
                <a:moveTo>
                  <a:pt x="861" y="268"/>
                </a:moveTo>
                <a:cubicBezTo>
                  <a:pt x="861" y="269"/>
                  <a:pt x="861" y="269"/>
                  <a:pt x="861" y="269"/>
                </a:cubicBezTo>
                <a:cubicBezTo>
                  <a:pt x="861" y="269"/>
                  <a:pt x="861" y="269"/>
                  <a:pt x="861" y="268"/>
                </a:cubicBezTo>
                <a:close/>
                <a:moveTo>
                  <a:pt x="849" y="269"/>
                </a:moveTo>
                <a:cubicBezTo>
                  <a:pt x="849" y="269"/>
                  <a:pt x="849" y="269"/>
                  <a:pt x="849" y="269"/>
                </a:cubicBezTo>
                <a:cubicBezTo>
                  <a:pt x="848" y="269"/>
                  <a:pt x="849" y="269"/>
                  <a:pt x="849" y="269"/>
                </a:cubicBezTo>
                <a:close/>
                <a:moveTo>
                  <a:pt x="848" y="270"/>
                </a:moveTo>
                <a:cubicBezTo>
                  <a:pt x="848" y="270"/>
                  <a:pt x="848" y="270"/>
                  <a:pt x="848" y="270"/>
                </a:cubicBezTo>
                <a:cubicBezTo>
                  <a:pt x="848" y="269"/>
                  <a:pt x="848" y="270"/>
                  <a:pt x="848" y="269"/>
                </a:cubicBezTo>
                <a:cubicBezTo>
                  <a:pt x="847" y="269"/>
                  <a:pt x="847" y="270"/>
                  <a:pt x="848" y="270"/>
                </a:cubicBezTo>
                <a:close/>
                <a:moveTo>
                  <a:pt x="853" y="248"/>
                </a:moveTo>
                <a:cubicBezTo>
                  <a:pt x="853" y="248"/>
                  <a:pt x="854" y="248"/>
                  <a:pt x="853" y="248"/>
                </a:cubicBezTo>
                <a:cubicBezTo>
                  <a:pt x="854" y="249"/>
                  <a:pt x="854" y="248"/>
                  <a:pt x="854" y="248"/>
                </a:cubicBezTo>
                <a:cubicBezTo>
                  <a:pt x="853" y="247"/>
                  <a:pt x="854" y="248"/>
                  <a:pt x="853" y="248"/>
                </a:cubicBezTo>
                <a:close/>
                <a:moveTo>
                  <a:pt x="844" y="256"/>
                </a:moveTo>
                <a:cubicBezTo>
                  <a:pt x="844" y="256"/>
                  <a:pt x="845" y="256"/>
                  <a:pt x="845" y="256"/>
                </a:cubicBezTo>
                <a:cubicBezTo>
                  <a:pt x="844" y="256"/>
                  <a:pt x="844" y="256"/>
                  <a:pt x="844" y="256"/>
                </a:cubicBezTo>
                <a:close/>
                <a:moveTo>
                  <a:pt x="845" y="275"/>
                </a:moveTo>
                <a:cubicBezTo>
                  <a:pt x="844" y="275"/>
                  <a:pt x="844" y="276"/>
                  <a:pt x="844" y="276"/>
                </a:cubicBezTo>
                <a:cubicBezTo>
                  <a:pt x="844" y="276"/>
                  <a:pt x="844" y="275"/>
                  <a:pt x="845" y="275"/>
                </a:cubicBezTo>
                <a:close/>
                <a:moveTo>
                  <a:pt x="847" y="269"/>
                </a:moveTo>
                <a:cubicBezTo>
                  <a:pt x="847" y="269"/>
                  <a:pt x="847" y="269"/>
                  <a:pt x="847" y="269"/>
                </a:cubicBezTo>
                <a:cubicBezTo>
                  <a:pt x="846" y="269"/>
                  <a:pt x="847" y="268"/>
                  <a:pt x="846" y="268"/>
                </a:cubicBezTo>
                <a:cubicBezTo>
                  <a:pt x="845" y="269"/>
                  <a:pt x="847" y="269"/>
                  <a:pt x="847" y="269"/>
                </a:cubicBezTo>
                <a:close/>
                <a:moveTo>
                  <a:pt x="844" y="270"/>
                </a:moveTo>
                <a:cubicBezTo>
                  <a:pt x="844" y="271"/>
                  <a:pt x="845" y="272"/>
                  <a:pt x="844" y="272"/>
                </a:cubicBezTo>
                <a:cubicBezTo>
                  <a:pt x="845" y="272"/>
                  <a:pt x="845" y="272"/>
                  <a:pt x="845" y="271"/>
                </a:cubicBezTo>
                <a:cubicBezTo>
                  <a:pt x="846" y="272"/>
                  <a:pt x="845" y="271"/>
                  <a:pt x="846" y="271"/>
                </a:cubicBezTo>
                <a:cubicBezTo>
                  <a:pt x="845" y="270"/>
                  <a:pt x="846" y="270"/>
                  <a:pt x="846" y="269"/>
                </a:cubicBezTo>
                <a:cubicBezTo>
                  <a:pt x="846" y="269"/>
                  <a:pt x="846" y="269"/>
                  <a:pt x="846" y="269"/>
                </a:cubicBezTo>
                <a:cubicBezTo>
                  <a:pt x="846" y="269"/>
                  <a:pt x="846" y="269"/>
                  <a:pt x="846" y="270"/>
                </a:cubicBezTo>
                <a:cubicBezTo>
                  <a:pt x="845" y="270"/>
                  <a:pt x="845" y="269"/>
                  <a:pt x="846" y="269"/>
                </a:cubicBezTo>
                <a:cubicBezTo>
                  <a:pt x="845" y="269"/>
                  <a:pt x="845" y="270"/>
                  <a:pt x="845" y="270"/>
                </a:cubicBezTo>
                <a:cubicBezTo>
                  <a:pt x="844" y="270"/>
                  <a:pt x="845" y="271"/>
                  <a:pt x="844" y="270"/>
                </a:cubicBezTo>
                <a:close/>
                <a:moveTo>
                  <a:pt x="842" y="266"/>
                </a:moveTo>
                <a:cubicBezTo>
                  <a:pt x="842" y="267"/>
                  <a:pt x="843" y="266"/>
                  <a:pt x="842" y="266"/>
                </a:cubicBezTo>
                <a:cubicBezTo>
                  <a:pt x="842" y="266"/>
                  <a:pt x="842" y="266"/>
                  <a:pt x="842" y="266"/>
                </a:cubicBezTo>
                <a:close/>
                <a:moveTo>
                  <a:pt x="842" y="274"/>
                </a:moveTo>
                <a:cubicBezTo>
                  <a:pt x="842" y="274"/>
                  <a:pt x="842" y="274"/>
                  <a:pt x="842" y="275"/>
                </a:cubicBezTo>
                <a:cubicBezTo>
                  <a:pt x="843" y="275"/>
                  <a:pt x="842" y="274"/>
                  <a:pt x="842" y="273"/>
                </a:cubicBezTo>
                <a:cubicBezTo>
                  <a:pt x="842" y="273"/>
                  <a:pt x="843" y="273"/>
                  <a:pt x="843" y="273"/>
                </a:cubicBezTo>
                <a:cubicBezTo>
                  <a:pt x="843" y="273"/>
                  <a:pt x="843" y="273"/>
                  <a:pt x="843" y="273"/>
                </a:cubicBezTo>
                <a:cubicBezTo>
                  <a:pt x="843" y="274"/>
                  <a:pt x="842" y="274"/>
                  <a:pt x="843" y="275"/>
                </a:cubicBezTo>
                <a:cubicBezTo>
                  <a:pt x="843" y="275"/>
                  <a:pt x="843" y="274"/>
                  <a:pt x="843" y="274"/>
                </a:cubicBezTo>
                <a:cubicBezTo>
                  <a:pt x="844" y="274"/>
                  <a:pt x="844" y="274"/>
                  <a:pt x="844" y="274"/>
                </a:cubicBezTo>
                <a:cubicBezTo>
                  <a:pt x="844" y="273"/>
                  <a:pt x="845" y="273"/>
                  <a:pt x="844" y="272"/>
                </a:cubicBezTo>
                <a:cubicBezTo>
                  <a:pt x="844" y="272"/>
                  <a:pt x="844" y="272"/>
                  <a:pt x="844" y="272"/>
                </a:cubicBezTo>
                <a:cubicBezTo>
                  <a:pt x="845" y="272"/>
                  <a:pt x="844" y="271"/>
                  <a:pt x="843" y="271"/>
                </a:cubicBezTo>
                <a:cubicBezTo>
                  <a:pt x="844" y="272"/>
                  <a:pt x="843" y="272"/>
                  <a:pt x="843" y="272"/>
                </a:cubicBezTo>
                <a:cubicBezTo>
                  <a:pt x="843" y="272"/>
                  <a:pt x="842" y="272"/>
                  <a:pt x="842" y="273"/>
                </a:cubicBezTo>
                <a:cubicBezTo>
                  <a:pt x="842" y="273"/>
                  <a:pt x="842" y="273"/>
                  <a:pt x="842" y="273"/>
                </a:cubicBezTo>
                <a:cubicBezTo>
                  <a:pt x="842" y="274"/>
                  <a:pt x="842" y="274"/>
                  <a:pt x="842" y="274"/>
                </a:cubicBezTo>
                <a:close/>
                <a:moveTo>
                  <a:pt x="841" y="276"/>
                </a:moveTo>
                <a:cubicBezTo>
                  <a:pt x="841" y="276"/>
                  <a:pt x="841" y="276"/>
                  <a:pt x="841" y="276"/>
                </a:cubicBezTo>
                <a:cubicBezTo>
                  <a:pt x="842" y="276"/>
                  <a:pt x="842" y="276"/>
                  <a:pt x="842" y="275"/>
                </a:cubicBezTo>
                <a:cubicBezTo>
                  <a:pt x="842" y="275"/>
                  <a:pt x="842" y="275"/>
                  <a:pt x="842" y="275"/>
                </a:cubicBezTo>
                <a:cubicBezTo>
                  <a:pt x="842" y="275"/>
                  <a:pt x="842" y="276"/>
                  <a:pt x="841" y="276"/>
                </a:cubicBezTo>
                <a:close/>
                <a:moveTo>
                  <a:pt x="840" y="277"/>
                </a:moveTo>
                <a:cubicBezTo>
                  <a:pt x="840" y="277"/>
                  <a:pt x="841" y="277"/>
                  <a:pt x="841" y="276"/>
                </a:cubicBezTo>
                <a:cubicBezTo>
                  <a:pt x="840" y="276"/>
                  <a:pt x="840" y="277"/>
                  <a:pt x="840" y="277"/>
                </a:cubicBezTo>
                <a:close/>
                <a:moveTo>
                  <a:pt x="839" y="277"/>
                </a:moveTo>
                <a:cubicBezTo>
                  <a:pt x="839" y="277"/>
                  <a:pt x="839" y="277"/>
                  <a:pt x="840" y="278"/>
                </a:cubicBezTo>
                <a:cubicBezTo>
                  <a:pt x="840" y="278"/>
                  <a:pt x="840" y="278"/>
                  <a:pt x="839" y="278"/>
                </a:cubicBezTo>
                <a:cubicBezTo>
                  <a:pt x="839" y="279"/>
                  <a:pt x="840" y="279"/>
                  <a:pt x="840" y="279"/>
                </a:cubicBezTo>
                <a:cubicBezTo>
                  <a:pt x="840" y="278"/>
                  <a:pt x="840" y="278"/>
                  <a:pt x="840" y="278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1" y="277"/>
                  <a:pt x="841" y="277"/>
                  <a:pt x="841" y="277"/>
                </a:cubicBezTo>
                <a:cubicBezTo>
                  <a:pt x="840" y="277"/>
                  <a:pt x="840" y="278"/>
                  <a:pt x="840" y="277"/>
                </a:cubicBezTo>
                <a:cubicBezTo>
                  <a:pt x="840" y="277"/>
                  <a:pt x="840" y="277"/>
                  <a:pt x="840" y="276"/>
                </a:cubicBezTo>
                <a:cubicBezTo>
                  <a:pt x="839" y="277"/>
                  <a:pt x="839" y="277"/>
                  <a:pt x="839" y="277"/>
                </a:cubicBezTo>
                <a:close/>
                <a:moveTo>
                  <a:pt x="839" y="279"/>
                </a:moveTo>
                <a:cubicBezTo>
                  <a:pt x="839" y="280"/>
                  <a:pt x="839" y="279"/>
                  <a:pt x="839" y="279"/>
                </a:cubicBezTo>
                <a:cubicBezTo>
                  <a:pt x="838" y="279"/>
                  <a:pt x="839" y="279"/>
                  <a:pt x="839" y="279"/>
                </a:cubicBezTo>
                <a:close/>
                <a:moveTo>
                  <a:pt x="838" y="285"/>
                </a:moveTo>
                <a:cubicBezTo>
                  <a:pt x="839" y="285"/>
                  <a:pt x="839" y="284"/>
                  <a:pt x="839" y="284"/>
                </a:cubicBezTo>
                <a:cubicBezTo>
                  <a:pt x="838" y="284"/>
                  <a:pt x="839" y="285"/>
                  <a:pt x="838" y="285"/>
                </a:cubicBezTo>
                <a:close/>
                <a:moveTo>
                  <a:pt x="837" y="282"/>
                </a:moveTo>
                <a:cubicBezTo>
                  <a:pt x="837" y="281"/>
                  <a:pt x="838" y="281"/>
                  <a:pt x="838" y="281"/>
                </a:cubicBezTo>
                <a:cubicBezTo>
                  <a:pt x="837" y="280"/>
                  <a:pt x="837" y="281"/>
                  <a:pt x="837" y="282"/>
                </a:cubicBezTo>
                <a:close/>
                <a:moveTo>
                  <a:pt x="837" y="282"/>
                </a:moveTo>
                <a:cubicBezTo>
                  <a:pt x="837" y="282"/>
                  <a:pt x="837" y="282"/>
                  <a:pt x="837" y="282"/>
                </a:cubicBezTo>
                <a:cubicBezTo>
                  <a:pt x="836" y="282"/>
                  <a:pt x="836" y="282"/>
                  <a:pt x="837" y="282"/>
                </a:cubicBezTo>
                <a:close/>
                <a:moveTo>
                  <a:pt x="836" y="283"/>
                </a:moveTo>
                <a:cubicBezTo>
                  <a:pt x="836" y="283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6" y="284"/>
                  <a:pt x="836" y="284"/>
                  <a:pt x="836" y="284"/>
                </a:cubicBezTo>
                <a:cubicBezTo>
                  <a:pt x="837" y="284"/>
                  <a:pt x="836" y="283"/>
                  <a:pt x="836" y="283"/>
                </a:cubicBezTo>
                <a:close/>
                <a:moveTo>
                  <a:pt x="835" y="283"/>
                </a:moveTo>
                <a:cubicBezTo>
                  <a:pt x="836" y="283"/>
                  <a:pt x="836" y="283"/>
                  <a:pt x="836" y="283"/>
                </a:cubicBezTo>
                <a:cubicBezTo>
                  <a:pt x="836" y="283"/>
                  <a:pt x="836" y="283"/>
                  <a:pt x="836" y="283"/>
                </a:cubicBezTo>
                <a:cubicBezTo>
                  <a:pt x="836" y="282"/>
                  <a:pt x="836" y="283"/>
                  <a:pt x="835" y="283"/>
                </a:cubicBezTo>
                <a:close/>
                <a:moveTo>
                  <a:pt x="835" y="289"/>
                </a:moveTo>
                <a:cubicBezTo>
                  <a:pt x="836" y="289"/>
                  <a:pt x="836" y="288"/>
                  <a:pt x="836" y="288"/>
                </a:cubicBezTo>
                <a:cubicBezTo>
                  <a:pt x="836" y="288"/>
                  <a:pt x="836" y="288"/>
                  <a:pt x="835" y="289"/>
                </a:cubicBezTo>
                <a:close/>
                <a:moveTo>
                  <a:pt x="835" y="264"/>
                </a:moveTo>
                <a:cubicBezTo>
                  <a:pt x="835" y="264"/>
                  <a:pt x="836" y="263"/>
                  <a:pt x="835" y="263"/>
                </a:cubicBezTo>
                <a:cubicBezTo>
                  <a:pt x="835" y="263"/>
                  <a:pt x="834" y="263"/>
                  <a:pt x="835" y="264"/>
                </a:cubicBezTo>
                <a:close/>
                <a:moveTo>
                  <a:pt x="833" y="266"/>
                </a:moveTo>
                <a:cubicBezTo>
                  <a:pt x="834" y="266"/>
                  <a:pt x="834" y="265"/>
                  <a:pt x="834" y="265"/>
                </a:cubicBezTo>
                <a:cubicBezTo>
                  <a:pt x="834" y="265"/>
                  <a:pt x="833" y="265"/>
                  <a:pt x="833" y="266"/>
                </a:cubicBezTo>
                <a:close/>
                <a:moveTo>
                  <a:pt x="833" y="292"/>
                </a:moveTo>
                <a:cubicBezTo>
                  <a:pt x="833" y="292"/>
                  <a:pt x="833" y="292"/>
                  <a:pt x="834" y="292"/>
                </a:cubicBezTo>
                <a:cubicBezTo>
                  <a:pt x="834" y="292"/>
                  <a:pt x="834" y="292"/>
                  <a:pt x="834" y="291"/>
                </a:cubicBezTo>
                <a:cubicBezTo>
                  <a:pt x="834" y="292"/>
                  <a:pt x="833" y="292"/>
                  <a:pt x="833" y="292"/>
                </a:cubicBezTo>
                <a:close/>
                <a:moveTo>
                  <a:pt x="832" y="288"/>
                </a:moveTo>
                <a:cubicBezTo>
                  <a:pt x="832" y="288"/>
                  <a:pt x="832" y="288"/>
                  <a:pt x="832" y="288"/>
                </a:cubicBezTo>
                <a:cubicBezTo>
                  <a:pt x="831" y="288"/>
                  <a:pt x="831" y="288"/>
                  <a:pt x="832" y="288"/>
                </a:cubicBezTo>
                <a:close/>
                <a:moveTo>
                  <a:pt x="830" y="269"/>
                </a:moveTo>
                <a:cubicBezTo>
                  <a:pt x="831" y="268"/>
                  <a:pt x="831" y="268"/>
                  <a:pt x="831" y="268"/>
                </a:cubicBezTo>
                <a:cubicBezTo>
                  <a:pt x="831" y="268"/>
                  <a:pt x="830" y="268"/>
                  <a:pt x="830" y="269"/>
                </a:cubicBezTo>
                <a:close/>
                <a:moveTo>
                  <a:pt x="830" y="298"/>
                </a:moveTo>
                <a:cubicBezTo>
                  <a:pt x="830" y="298"/>
                  <a:pt x="831" y="298"/>
                  <a:pt x="830" y="297"/>
                </a:cubicBezTo>
                <a:cubicBezTo>
                  <a:pt x="830" y="297"/>
                  <a:pt x="830" y="298"/>
                  <a:pt x="830" y="298"/>
                </a:cubicBezTo>
                <a:close/>
                <a:moveTo>
                  <a:pt x="829" y="271"/>
                </a:moveTo>
                <a:cubicBezTo>
                  <a:pt x="830" y="271"/>
                  <a:pt x="830" y="270"/>
                  <a:pt x="830" y="270"/>
                </a:cubicBezTo>
                <a:cubicBezTo>
                  <a:pt x="829" y="270"/>
                  <a:pt x="829" y="271"/>
                  <a:pt x="829" y="271"/>
                </a:cubicBezTo>
                <a:close/>
                <a:moveTo>
                  <a:pt x="826" y="275"/>
                </a:moveTo>
                <a:cubicBezTo>
                  <a:pt x="827" y="275"/>
                  <a:pt x="826" y="275"/>
                  <a:pt x="827" y="274"/>
                </a:cubicBezTo>
                <a:cubicBezTo>
                  <a:pt x="827" y="274"/>
                  <a:pt x="826" y="274"/>
                  <a:pt x="826" y="275"/>
                </a:cubicBezTo>
                <a:close/>
                <a:moveTo>
                  <a:pt x="825" y="297"/>
                </a:moveTo>
                <a:cubicBezTo>
                  <a:pt x="826" y="297"/>
                  <a:pt x="825" y="297"/>
                  <a:pt x="826" y="298"/>
                </a:cubicBezTo>
                <a:cubicBezTo>
                  <a:pt x="826" y="298"/>
                  <a:pt x="826" y="297"/>
                  <a:pt x="826" y="297"/>
                </a:cubicBezTo>
                <a:cubicBezTo>
                  <a:pt x="826" y="297"/>
                  <a:pt x="826" y="297"/>
                  <a:pt x="826" y="297"/>
                </a:cubicBezTo>
                <a:lnTo>
                  <a:pt x="825" y="297"/>
                </a:lnTo>
                <a:close/>
                <a:moveTo>
                  <a:pt x="824" y="310"/>
                </a:moveTo>
                <a:cubicBezTo>
                  <a:pt x="823" y="310"/>
                  <a:pt x="824" y="311"/>
                  <a:pt x="824" y="311"/>
                </a:cubicBezTo>
                <a:cubicBezTo>
                  <a:pt x="824" y="310"/>
                  <a:pt x="824" y="310"/>
                  <a:pt x="824" y="310"/>
                </a:cubicBezTo>
                <a:close/>
                <a:moveTo>
                  <a:pt x="823" y="278"/>
                </a:moveTo>
                <a:cubicBezTo>
                  <a:pt x="824" y="278"/>
                  <a:pt x="824" y="277"/>
                  <a:pt x="824" y="277"/>
                </a:cubicBezTo>
                <a:cubicBezTo>
                  <a:pt x="824" y="277"/>
                  <a:pt x="823" y="278"/>
                  <a:pt x="823" y="278"/>
                </a:cubicBezTo>
                <a:close/>
                <a:moveTo>
                  <a:pt x="823" y="268"/>
                </a:moveTo>
                <a:cubicBezTo>
                  <a:pt x="823" y="268"/>
                  <a:pt x="824" y="267"/>
                  <a:pt x="823" y="267"/>
                </a:cubicBezTo>
                <a:cubicBezTo>
                  <a:pt x="823" y="267"/>
                  <a:pt x="822" y="267"/>
                  <a:pt x="823" y="268"/>
                </a:cubicBezTo>
                <a:close/>
                <a:moveTo>
                  <a:pt x="819" y="280"/>
                </a:moveTo>
                <a:cubicBezTo>
                  <a:pt x="819" y="279"/>
                  <a:pt x="819" y="279"/>
                  <a:pt x="819" y="279"/>
                </a:cubicBezTo>
                <a:cubicBezTo>
                  <a:pt x="818" y="279"/>
                  <a:pt x="819" y="279"/>
                  <a:pt x="819" y="280"/>
                </a:cubicBezTo>
                <a:close/>
                <a:moveTo>
                  <a:pt x="818" y="275"/>
                </a:moveTo>
                <a:cubicBezTo>
                  <a:pt x="818" y="275"/>
                  <a:pt x="818" y="274"/>
                  <a:pt x="818" y="274"/>
                </a:cubicBezTo>
                <a:cubicBezTo>
                  <a:pt x="817" y="274"/>
                  <a:pt x="817" y="274"/>
                  <a:pt x="818" y="275"/>
                </a:cubicBezTo>
                <a:close/>
                <a:moveTo>
                  <a:pt x="816" y="282"/>
                </a:moveTo>
                <a:cubicBezTo>
                  <a:pt x="817" y="282"/>
                  <a:pt x="817" y="282"/>
                  <a:pt x="817" y="282"/>
                </a:cubicBezTo>
                <a:cubicBezTo>
                  <a:pt x="816" y="282"/>
                  <a:pt x="816" y="282"/>
                  <a:pt x="816" y="282"/>
                </a:cubicBezTo>
                <a:close/>
                <a:moveTo>
                  <a:pt x="814" y="284"/>
                </a:moveTo>
                <a:cubicBezTo>
                  <a:pt x="814" y="285"/>
                  <a:pt x="814" y="285"/>
                  <a:pt x="815" y="286"/>
                </a:cubicBezTo>
                <a:cubicBezTo>
                  <a:pt x="815" y="286"/>
                  <a:pt x="815" y="286"/>
                  <a:pt x="815" y="286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5" y="285"/>
                  <a:pt x="815" y="285"/>
                  <a:pt x="815" y="285"/>
                </a:cubicBezTo>
                <a:cubicBezTo>
                  <a:pt x="816" y="285"/>
                  <a:pt x="816" y="284"/>
                  <a:pt x="815" y="284"/>
                </a:cubicBezTo>
                <a:cubicBezTo>
                  <a:pt x="815" y="284"/>
                  <a:pt x="815" y="284"/>
                  <a:pt x="814" y="284"/>
                </a:cubicBezTo>
                <a:close/>
                <a:moveTo>
                  <a:pt x="813" y="287"/>
                </a:moveTo>
                <a:cubicBezTo>
                  <a:pt x="814" y="287"/>
                  <a:pt x="813" y="287"/>
                  <a:pt x="814" y="288"/>
                </a:cubicBezTo>
                <a:cubicBezTo>
                  <a:pt x="814" y="288"/>
                  <a:pt x="814" y="287"/>
                  <a:pt x="814" y="287"/>
                </a:cubicBezTo>
                <a:cubicBezTo>
                  <a:pt x="814" y="287"/>
                  <a:pt x="814" y="287"/>
                  <a:pt x="814" y="287"/>
                </a:cubicBezTo>
                <a:cubicBezTo>
                  <a:pt x="814" y="287"/>
                  <a:pt x="814" y="287"/>
                  <a:pt x="815" y="287"/>
                </a:cubicBezTo>
                <a:cubicBezTo>
                  <a:pt x="814" y="286"/>
                  <a:pt x="814" y="286"/>
                  <a:pt x="814" y="286"/>
                </a:cubicBezTo>
                <a:cubicBezTo>
                  <a:pt x="814" y="286"/>
                  <a:pt x="813" y="286"/>
                  <a:pt x="813" y="287"/>
                </a:cubicBezTo>
                <a:close/>
                <a:moveTo>
                  <a:pt x="812" y="290"/>
                </a:moveTo>
                <a:cubicBezTo>
                  <a:pt x="812" y="290"/>
                  <a:pt x="812" y="290"/>
                  <a:pt x="812" y="289"/>
                </a:cubicBezTo>
                <a:cubicBezTo>
                  <a:pt x="812" y="289"/>
                  <a:pt x="812" y="289"/>
                  <a:pt x="812" y="290"/>
                </a:cubicBezTo>
                <a:close/>
                <a:moveTo>
                  <a:pt x="809" y="293"/>
                </a:moveTo>
                <a:cubicBezTo>
                  <a:pt x="810" y="293"/>
                  <a:pt x="810" y="293"/>
                  <a:pt x="810" y="292"/>
                </a:cubicBezTo>
                <a:cubicBezTo>
                  <a:pt x="809" y="292"/>
                  <a:pt x="809" y="293"/>
                  <a:pt x="809" y="293"/>
                </a:cubicBezTo>
                <a:close/>
                <a:moveTo>
                  <a:pt x="806" y="300"/>
                </a:moveTo>
                <a:cubicBezTo>
                  <a:pt x="806" y="300"/>
                  <a:pt x="806" y="300"/>
                  <a:pt x="806" y="300"/>
                </a:cubicBezTo>
                <a:cubicBezTo>
                  <a:pt x="806" y="299"/>
                  <a:pt x="805" y="299"/>
                  <a:pt x="806" y="300"/>
                </a:cubicBezTo>
                <a:close/>
                <a:moveTo>
                  <a:pt x="50" y="202"/>
                </a:moveTo>
                <a:cubicBezTo>
                  <a:pt x="50" y="202"/>
                  <a:pt x="50" y="201"/>
                  <a:pt x="50" y="202"/>
                </a:cubicBezTo>
                <a:cubicBezTo>
                  <a:pt x="50" y="202"/>
                  <a:pt x="49" y="204"/>
                  <a:pt x="49" y="203"/>
                </a:cubicBezTo>
                <a:cubicBezTo>
                  <a:pt x="49" y="204"/>
                  <a:pt x="48" y="204"/>
                  <a:pt x="48" y="205"/>
                </a:cubicBezTo>
                <a:cubicBezTo>
                  <a:pt x="50" y="203"/>
                  <a:pt x="49" y="203"/>
                  <a:pt x="50" y="202"/>
                </a:cubicBezTo>
                <a:close/>
                <a:moveTo>
                  <a:pt x="66" y="184"/>
                </a:moveTo>
                <a:cubicBezTo>
                  <a:pt x="65" y="183"/>
                  <a:pt x="64" y="186"/>
                  <a:pt x="63" y="187"/>
                </a:cubicBezTo>
                <a:cubicBezTo>
                  <a:pt x="64" y="186"/>
                  <a:pt x="65" y="185"/>
                  <a:pt x="66" y="184"/>
                </a:cubicBezTo>
                <a:close/>
                <a:moveTo>
                  <a:pt x="70" y="180"/>
                </a:moveTo>
                <a:cubicBezTo>
                  <a:pt x="70" y="180"/>
                  <a:pt x="68" y="181"/>
                  <a:pt x="67" y="182"/>
                </a:cubicBezTo>
                <a:cubicBezTo>
                  <a:pt x="67" y="182"/>
                  <a:pt x="69" y="181"/>
                  <a:pt x="70" y="180"/>
                </a:cubicBezTo>
                <a:close/>
                <a:moveTo>
                  <a:pt x="86" y="162"/>
                </a:moveTo>
                <a:cubicBezTo>
                  <a:pt x="85" y="163"/>
                  <a:pt x="85" y="164"/>
                  <a:pt x="84" y="165"/>
                </a:cubicBezTo>
                <a:cubicBezTo>
                  <a:pt x="85" y="165"/>
                  <a:pt x="86" y="163"/>
                  <a:pt x="86" y="162"/>
                </a:cubicBezTo>
                <a:close/>
                <a:moveTo>
                  <a:pt x="89" y="157"/>
                </a:moveTo>
                <a:cubicBezTo>
                  <a:pt x="87" y="157"/>
                  <a:pt x="87" y="160"/>
                  <a:pt x="85" y="161"/>
                </a:cubicBezTo>
                <a:cubicBezTo>
                  <a:pt x="87" y="161"/>
                  <a:pt x="87" y="160"/>
                  <a:pt x="88" y="160"/>
                </a:cubicBezTo>
                <a:cubicBezTo>
                  <a:pt x="88" y="159"/>
                  <a:pt x="88" y="159"/>
                  <a:pt x="89" y="157"/>
                </a:cubicBezTo>
                <a:close/>
                <a:moveTo>
                  <a:pt x="89" y="158"/>
                </a:moveTo>
                <a:cubicBezTo>
                  <a:pt x="90" y="157"/>
                  <a:pt x="91" y="156"/>
                  <a:pt x="91" y="156"/>
                </a:cubicBezTo>
                <a:cubicBezTo>
                  <a:pt x="90" y="156"/>
                  <a:pt x="90" y="156"/>
                  <a:pt x="89" y="156"/>
                </a:cubicBezTo>
                <a:cubicBezTo>
                  <a:pt x="89" y="157"/>
                  <a:pt x="90" y="157"/>
                  <a:pt x="89" y="158"/>
                </a:cubicBezTo>
                <a:close/>
                <a:moveTo>
                  <a:pt x="93" y="155"/>
                </a:moveTo>
                <a:cubicBezTo>
                  <a:pt x="93" y="156"/>
                  <a:pt x="92" y="156"/>
                  <a:pt x="93" y="155"/>
                </a:cubicBezTo>
                <a:cubicBezTo>
                  <a:pt x="91" y="156"/>
                  <a:pt x="91" y="157"/>
                  <a:pt x="90" y="158"/>
                </a:cubicBezTo>
                <a:cubicBezTo>
                  <a:pt x="90" y="159"/>
                  <a:pt x="91" y="156"/>
                  <a:pt x="92" y="156"/>
                </a:cubicBezTo>
                <a:cubicBezTo>
                  <a:pt x="93" y="156"/>
                  <a:pt x="91" y="158"/>
                  <a:pt x="91" y="158"/>
                </a:cubicBezTo>
                <a:cubicBezTo>
                  <a:pt x="92" y="157"/>
                  <a:pt x="93" y="156"/>
                  <a:pt x="93" y="155"/>
                </a:cubicBezTo>
                <a:close/>
                <a:moveTo>
                  <a:pt x="94" y="153"/>
                </a:moveTo>
                <a:cubicBezTo>
                  <a:pt x="94" y="153"/>
                  <a:pt x="92" y="154"/>
                  <a:pt x="91" y="155"/>
                </a:cubicBezTo>
                <a:cubicBezTo>
                  <a:pt x="92" y="155"/>
                  <a:pt x="93" y="154"/>
                  <a:pt x="94" y="153"/>
                </a:cubicBezTo>
                <a:close/>
                <a:moveTo>
                  <a:pt x="104" y="144"/>
                </a:moveTo>
                <a:cubicBezTo>
                  <a:pt x="103" y="144"/>
                  <a:pt x="100" y="147"/>
                  <a:pt x="99" y="149"/>
                </a:cubicBezTo>
                <a:cubicBezTo>
                  <a:pt x="100" y="149"/>
                  <a:pt x="101" y="148"/>
                  <a:pt x="102" y="147"/>
                </a:cubicBezTo>
                <a:cubicBezTo>
                  <a:pt x="102" y="146"/>
                  <a:pt x="101" y="148"/>
                  <a:pt x="101" y="148"/>
                </a:cubicBezTo>
                <a:cubicBezTo>
                  <a:pt x="102" y="146"/>
                  <a:pt x="102" y="146"/>
                  <a:pt x="103" y="145"/>
                </a:cubicBezTo>
                <a:cubicBezTo>
                  <a:pt x="103" y="145"/>
                  <a:pt x="103" y="145"/>
                  <a:pt x="104" y="144"/>
                </a:cubicBezTo>
                <a:close/>
                <a:moveTo>
                  <a:pt x="107" y="141"/>
                </a:moveTo>
                <a:cubicBezTo>
                  <a:pt x="107" y="141"/>
                  <a:pt x="106" y="142"/>
                  <a:pt x="105" y="143"/>
                </a:cubicBezTo>
                <a:cubicBezTo>
                  <a:pt x="106" y="142"/>
                  <a:pt x="107" y="142"/>
                  <a:pt x="107" y="142"/>
                </a:cubicBezTo>
                <a:cubicBezTo>
                  <a:pt x="107" y="141"/>
                  <a:pt x="107" y="141"/>
                  <a:pt x="107" y="141"/>
                </a:cubicBezTo>
                <a:close/>
                <a:moveTo>
                  <a:pt x="109" y="136"/>
                </a:moveTo>
                <a:cubicBezTo>
                  <a:pt x="107" y="137"/>
                  <a:pt x="106" y="139"/>
                  <a:pt x="105" y="140"/>
                </a:cubicBezTo>
                <a:cubicBezTo>
                  <a:pt x="106" y="139"/>
                  <a:pt x="108" y="138"/>
                  <a:pt x="109" y="136"/>
                </a:cubicBezTo>
                <a:close/>
                <a:moveTo>
                  <a:pt x="112" y="138"/>
                </a:moveTo>
                <a:cubicBezTo>
                  <a:pt x="111" y="139"/>
                  <a:pt x="110" y="139"/>
                  <a:pt x="109" y="140"/>
                </a:cubicBezTo>
                <a:cubicBezTo>
                  <a:pt x="110" y="140"/>
                  <a:pt x="111" y="140"/>
                  <a:pt x="112" y="138"/>
                </a:cubicBezTo>
                <a:close/>
                <a:moveTo>
                  <a:pt x="117" y="130"/>
                </a:moveTo>
                <a:cubicBezTo>
                  <a:pt x="116" y="131"/>
                  <a:pt x="116" y="132"/>
                  <a:pt x="115" y="132"/>
                </a:cubicBezTo>
                <a:cubicBezTo>
                  <a:pt x="114" y="133"/>
                  <a:pt x="116" y="130"/>
                  <a:pt x="115" y="131"/>
                </a:cubicBezTo>
                <a:cubicBezTo>
                  <a:pt x="115" y="133"/>
                  <a:pt x="113" y="134"/>
                  <a:pt x="113" y="134"/>
                </a:cubicBezTo>
                <a:cubicBezTo>
                  <a:pt x="115" y="133"/>
                  <a:pt x="116" y="132"/>
                  <a:pt x="117" y="130"/>
                </a:cubicBezTo>
                <a:close/>
                <a:moveTo>
                  <a:pt x="118" y="132"/>
                </a:moveTo>
                <a:cubicBezTo>
                  <a:pt x="117" y="132"/>
                  <a:pt x="117" y="133"/>
                  <a:pt x="117" y="134"/>
                </a:cubicBezTo>
                <a:cubicBezTo>
                  <a:pt x="119" y="133"/>
                  <a:pt x="118" y="132"/>
                  <a:pt x="118" y="132"/>
                </a:cubicBezTo>
                <a:close/>
                <a:moveTo>
                  <a:pt x="122" y="126"/>
                </a:moveTo>
                <a:cubicBezTo>
                  <a:pt x="121" y="127"/>
                  <a:pt x="121" y="128"/>
                  <a:pt x="123" y="128"/>
                </a:cubicBezTo>
                <a:cubicBezTo>
                  <a:pt x="123" y="126"/>
                  <a:pt x="123" y="126"/>
                  <a:pt x="122" y="126"/>
                </a:cubicBezTo>
                <a:close/>
                <a:moveTo>
                  <a:pt x="128" y="121"/>
                </a:moveTo>
                <a:cubicBezTo>
                  <a:pt x="127" y="122"/>
                  <a:pt x="127" y="122"/>
                  <a:pt x="126" y="122"/>
                </a:cubicBezTo>
                <a:cubicBezTo>
                  <a:pt x="126" y="124"/>
                  <a:pt x="124" y="124"/>
                  <a:pt x="123" y="126"/>
                </a:cubicBezTo>
                <a:cubicBezTo>
                  <a:pt x="125" y="125"/>
                  <a:pt x="125" y="124"/>
                  <a:pt x="126" y="124"/>
                </a:cubicBezTo>
                <a:cubicBezTo>
                  <a:pt x="126" y="123"/>
                  <a:pt x="127" y="123"/>
                  <a:pt x="128" y="121"/>
                </a:cubicBezTo>
                <a:close/>
                <a:moveTo>
                  <a:pt x="128" y="124"/>
                </a:moveTo>
                <a:cubicBezTo>
                  <a:pt x="127" y="126"/>
                  <a:pt x="127" y="126"/>
                  <a:pt x="127" y="126"/>
                </a:cubicBezTo>
                <a:cubicBezTo>
                  <a:pt x="127" y="126"/>
                  <a:pt x="128" y="126"/>
                  <a:pt x="128" y="125"/>
                </a:cubicBezTo>
                <a:cubicBezTo>
                  <a:pt x="128" y="125"/>
                  <a:pt x="129" y="124"/>
                  <a:pt x="128" y="124"/>
                </a:cubicBezTo>
                <a:close/>
                <a:moveTo>
                  <a:pt x="133" y="118"/>
                </a:moveTo>
                <a:cubicBezTo>
                  <a:pt x="131" y="119"/>
                  <a:pt x="132" y="119"/>
                  <a:pt x="131" y="120"/>
                </a:cubicBezTo>
                <a:cubicBezTo>
                  <a:pt x="132" y="120"/>
                  <a:pt x="132" y="119"/>
                  <a:pt x="133" y="119"/>
                </a:cubicBezTo>
                <a:cubicBezTo>
                  <a:pt x="133" y="118"/>
                  <a:pt x="132" y="119"/>
                  <a:pt x="133" y="118"/>
                </a:cubicBezTo>
                <a:close/>
                <a:moveTo>
                  <a:pt x="134" y="117"/>
                </a:moveTo>
                <a:cubicBezTo>
                  <a:pt x="134" y="116"/>
                  <a:pt x="130" y="120"/>
                  <a:pt x="128" y="121"/>
                </a:cubicBezTo>
                <a:cubicBezTo>
                  <a:pt x="130" y="121"/>
                  <a:pt x="132" y="118"/>
                  <a:pt x="134" y="117"/>
                </a:cubicBezTo>
                <a:close/>
                <a:moveTo>
                  <a:pt x="144" y="109"/>
                </a:moveTo>
                <a:cubicBezTo>
                  <a:pt x="143" y="109"/>
                  <a:pt x="142" y="110"/>
                  <a:pt x="142" y="110"/>
                </a:cubicBezTo>
                <a:cubicBezTo>
                  <a:pt x="141" y="110"/>
                  <a:pt x="142" y="110"/>
                  <a:pt x="142" y="111"/>
                </a:cubicBezTo>
                <a:cubicBezTo>
                  <a:pt x="142" y="110"/>
                  <a:pt x="143" y="109"/>
                  <a:pt x="144" y="109"/>
                </a:cubicBezTo>
                <a:close/>
                <a:moveTo>
                  <a:pt x="158" y="98"/>
                </a:moveTo>
                <a:cubicBezTo>
                  <a:pt x="157" y="98"/>
                  <a:pt x="156" y="100"/>
                  <a:pt x="155" y="100"/>
                </a:cubicBezTo>
                <a:cubicBezTo>
                  <a:pt x="154" y="102"/>
                  <a:pt x="154" y="102"/>
                  <a:pt x="154" y="102"/>
                </a:cubicBezTo>
                <a:cubicBezTo>
                  <a:pt x="155" y="101"/>
                  <a:pt x="156" y="100"/>
                  <a:pt x="158" y="98"/>
                </a:cubicBezTo>
                <a:close/>
                <a:moveTo>
                  <a:pt x="161" y="95"/>
                </a:moveTo>
                <a:cubicBezTo>
                  <a:pt x="160" y="96"/>
                  <a:pt x="160" y="97"/>
                  <a:pt x="159" y="98"/>
                </a:cubicBezTo>
                <a:cubicBezTo>
                  <a:pt x="160" y="97"/>
                  <a:pt x="161" y="96"/>
                  <a:pt x="161" y="95"/>
                </a:cubicBezTo>
                <a:close/>
                <a:moveTo>
                  <a:pt x="166" y="92"/>
                </a:moveTo>
                <a:cubicBezTo>
                  <a:pt x="164" y="93"/>
                  <a:pt x="163" y="94"/>
                  <a:pt x="162" y="95"/>
                </a:cubicBezTo>
                <a:cubicBezTo>
                  <a:pt x="162" y="96"/>
                  <a:pt x="165" y="94"/>
                  <a:pt x="166" y="92"/>
                </a:cubicBezTo>
                <a:close/>
                <a:moveTo>
                  <a:pt x="19" y="260"/>
                </a:moveTo>
                <a:cubicBezTo>
                  <a:pt x="18" y="260"/>
                  <a:pt x="18" y="261"/>
                  <a:pt x="17" y="261"/>
                </a:cubicBezTo>
                <a:cubicBezTo>
                  <a:pt x="17" y="262"/>
                  <a:pt x="17" y="262"/>
                  <a:pt x="17" y="262"/>
                </a:cubicBezTo>
                <a:cubicBezTo>
                  <a:pt x="18" y="262"/>
                  <a:pt x="18" y="261"/>
                  <a:pt x="19" y="260"/>
                </a:cubicBezTo>
                <a:close/>
                <a:moveTo>
                  <a:pt x="21" y="257"/>
                </a:moveTo>
                <a:cubicBezTo>
                  <a:pt x="21" y="256"/>
                  <a:pt x="21" y="255"/>
                  <a:pt x="22" y="255"/>
                </a:cubicBezTo>
                <a:cubicBezTo>
                  <a:pt x="23" y="253"/>
                  <a:pt x="20" y="257"/>
                  <a:pt x="21" y="257"/>
                </a:cubicBezTo>
                <a:close/>
                <a:moveTo>
                  <a:pt x="29" y="246"/>
                </a:moveTo>
                <a:cubicBezTo>
                  <a:pt x="28" y="247"/>
                  <a:pt x="27" y="247"/>
                  <a:pt x="26" y="249"/>
                </a:cubicBezTo>
                <a:cubicBezTo>
                  <a:pt x="27" y="248"/>
                  <a:pt x="27" y="249"/>
                  <a:pt x="28" y="248"/>
                </a:cubicBezTo>
                <a:cubicBezTo>
                  <a:pt x="28" y="247"/>
                  <a:pt x="29" y="247"/>
                  <a:pt x="29" y="246"/>
                </a:cubicBezTo>
                <a:close/>
                <a:moveTo>
                  <a:pt x="36" y="238"/>
                </a:moveTo>
                <a:cubicBezTo>
                  <a:pt x="35" y="239"/>
                  <a:pt x="33" y="242"/>
                  <a:pt x="35" y="242"/>
                </a:cubicBezTo>
                <a:cubicBezTo>
                  <a:pt x="35" y="241"/>
                  <a:pt x="35" y="239"/>
                  <a:pt x="35" y="240"/>
                </a:cubicBezTo>
                <a:cubicBezTo>
                  <a:pt x="36" y="239"/>
                  <a:pt x="36" y="238"/>
                  <a:pt x="36" y="238"/>
                </a:cubicBezTo>
                <a:close/>
                <a:moveTo>
                  <a:pt x="28" y="258"/>
                </a:moveTo>
                <a:cubicBezTo>
                  <a:pt x="28" y="256"/>
                  <a:pt x="27" y="258"/>
                  <a:pt x="26" y="259"/>
                </a:cubicBezTo>
                <a:cubicBezTo>
                  <a:pt x="26" y="260"/>
                  <a:pt x="27" y="258"/>
                  <a:pt x="28" y="258"/>
                </a:cubicBezTo>
                <a:close/>
                <a:moveTo>
                  <a:pt x="29" y="256"/>
                </a:moveTo>
                <a:cubicBezTo>
                  <a:pt x="30" y="255"/>
                  <a:pt x="30" y="255"/>
                  <a:pt x="31" y="254"/>
                </a:cubicBezTo>
                <a:cubicBezTo>
                  <a:pt x="31" y="253"/>
                  <a:pt x="30" y="254"/>
                  <a:pt x="30" y="254"/>
                </a:cubicBezTo>
                <a:cubicBezTo>
                  <a:pt x="29" y="255"/>
                  <a:pt x="29" y="255"/>
                  <a:pt x="29" y="256"/>
                </a:cubicBezTo>
                <a:cubicBezTo>
                  <a:pt x="28" y="256"/>
                  <a:pt x="29" y="256"/>
                  <a:pt x="28" y="257"/>
                </a:cubicBezTo>
                <a:lnTo>
                  <a:pt x="29" y="256"/>
                </a:lnTo>
                <a:close/>
                <a:moveTo>
                  <a:pt x="33" y="253"/>
                </a:moveTo>
                <a:cubicBezTo>
                  <a:pt x="31" y="255"/>
                  <a:pt x="30" y="257"/>
                  <a:pt x="29" y="259"/>
                </a:cubicBezTo>
                <a:cubicBezTo>
                  <a:pt x="30" y="258"/>
                  <a:pt x="32" y="255"/>
                  <a:pt x="33" y="253"/>
                </a:cubicBezTo>
                <a:close/>
                <a:moveTo>
                  <a:pt x="33" y="251"/>
                </a:moveTo>
                <a:cubicBezTo>
                  <a:pt x="32" y="252"/>
                  <a:pt x="32" y="253"/>
                  <a:pt x="31" y="254"/>
                </a:cubicBezTo>
                <a:cubicBezTo>
                  <a:pt x="32" y="253"/>
                  <a:pt x="33" y="252"/>
                  <a:pt x="33" y="251"/>
                </a:cubicBezTo>
                <a:close/>
                <a:moveTo>
                  <a:pt x="39" y="242"/>
                </a:moveTo>
                <a:cubicBezTo>
                  <a:pt x="38" y="243"/>
                  <a:pt x="38" y="243"/>
                  <a:pt x="37" y="244"/>
                </a:cubicBezTo>
                <a:cubicBezTo>
                  <a:pt x="38" y="243"/>
                  <a:pt x="38" y="243"/>
                  <a:pt x="38" y="243"/>
                </a:cubicBezTo>
                <a:lnTo>
                  <a:pt x="39" y="242"/>
                </a:lnTo>
                <a:close/>
                <a:moveTo>
                  <a:pt x="62" y="199"/>
                </a:moveTo>
                <a:cubicBezTo>
                  <a:pt x="63" y="197"/>
                  <a:pt x="61" y="198"/>
                  <a:pt x="61" y="199"/>
                </a:cubicBezTo>
                <a:cubicBezTo>
                  <a:pt x="61" y="199"/>
                  <a:pt x="61" y="199"/>
                  <a:pt x="62" y="199"/>
                </a:cubicBezTo>
                <a:close/>
                <a:moveTo>
                  <a:pt x="53" y="206"/>
                </a:moveTo>
                <a:cubicBezTo>
                  <a:pt x="54" y="205"/>
                  <a:pt x="53" y="206"/>
                  <a:pt x="53" y="206"/>
                </a:cubicBezTo>
                <a:cubicBezTo>
                  <a:pt x="52" y="207"/>
                  <a:pt x="53" y="208"/>
                  <a:pt x="53" y="206"/>
                </a:cubicBezTo>
                <a:close/>
                <a:moveTo>
                  <a:pt x="41" y="231"/>
                </a:moveTo>
                <a:cubicBezTo>
                  <a:pt x="40" y="232"/>
                  <a:pt x="41" y="233"/>
                  <a:pt x="40" y="233"/>
                </a:cubicBezTo>
                <a:cubicBezTo>
                  <a:pt x="40" y="233"/>
                  <a:pt x="40" y="233"/>
                  <a:pt x="41" y="233"/>
                </a:cubicBezTo>
                <a:lnTo>
                  <a:pt x="41" y="231"/>
                </a:lnTo>
                <a:close/>
                <a:moveTo>
                  <a:pt x="44" y="227"/>
                </a:moveTo>
                <a:cubicBezTo>
                  <a:pt x="44" y="226"/>
                  <a:pt x="41" y="231"/>
                  <a:pt x="42" y="228"/>
                </a:cubicBezTo>
                <a:cubicBezTo>
                  <a:pt x="42" y="228"/>
                  <a:pt x="41" y="229"/>
                  <a:pt x="41" y="230"/>
                </a:cubicBezTo>
                <a:cubicBezTo>
                  <a:pt x="41" y="230"/>
                  <a:pt x="42" y="230"/>
                  <a:pt x="41" y="231"/>
                </a:cubicBezTo>
                <a:cubicBezTo>
                  <a:pt x="41" y="231"/>
                  <a:pt x="41" y="231"/>
                  <a:pt x="41" y="231"/>
                </a:cubicBezTo>
                <a:cubicBezTo>
                  <a:pt x="42" y="231"/>
                  <a:pt x="43" y="228"/>
                  <a:pt x="44" y="227"/>
                </a:cubicBezTo>
                <a:close/>
                <a:moveTo>
                  <a:pt x="46" y="221"/>
                </a:moveTo>
                <a:cubicBezTo>
                  <a:pt x="46" y="222"/>
                  <a:pt x="46" y="222"/>
                  <a:pt x="4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48" y="218"/>
                  <a:pt x="51" y="216"/>
                  <a:pt x="51" y="214"/>
                </a:cubicBezTo>
                <a:cubicBezTo>
                  <a:pt x="49" y="216"/>
                  <a:pt x="48" y="217"/>
                  <a:pt x="47" y="218"/>
                </a:cubicBezTo>
                <a:cubicBezTo>
                  <a:pt x="46" y="219"/>
                  <a:pt x="45" y="220"/>
                  <a:pt x="45" y="222"/>
                </a:cubicBezTo>
                <a:cubicBezTo>
                  <a:pt x="45" y="222"/>
                  <a:pt x="45" y="221"/>
                  <a:pt x="44" y="221"/>
                </a:cubicBezTo>
                <a:cubicBezTo>
                  <a:pt x="44" y="222"/>
                  <a:pt x="43" y="223"/>
                  <a:pt x="43" y="223"/>
                </a:cubicBezTo>
                <a:cubicBezTo>
                  <a:pt x="43" y="224"/>
                  <a:pt x="42" y="225"/>
                  <a:pt x="43" y="225"/>
                </a:cubicBezTo>
                <a:cubicBezTo>
                  <a:pt x="42" y="226"/>
                  <a:pt x="42" y="226"/>
                  <a:pt x="41" y="227"/>
                </a:cubicBezTo>
                <a:cubicBezTo>
                  <a:pt x="43" y="227"/>
                  <a:pt x="45" y="222"/>
                  <a:pt x="46" y="221"/>
                </a:cubicBezTo>
                <a:close/>
                <a:moveTo>
                  <a:pt x="46" y="222"/>
                </a:moveTo>
                <a:cubicBezTo>
                  <a:pt x="46" y="223"/>
                  <a:pt x="48" y="221"/>
                  <a:pt x="48" y="220"/>
                </a:cubicBezTo>
                <a:cubicBezTo>
                  <a:pt x="47" y="221"/>
                  <a:pt x="47" y="221"/>
                  <a:pt x="46" y="222"/>
                </a:cubicBezTo>
                <a:close/>
                <a:moveTo>
                  <a:pt x="47" y="222"/>
                </a:moveTo>
                <a:cubicBezTo>
                  <a:pt x="47" y="224"/>
                  <a:pt x="45" y="225"/>
                  <a:pt x="44" y="226"/>
                </a:cubicBezTo>
                <a:cubicBezTo>
                  <a:pt x="45" y="226"/>
                  <a:pt x="45" y="226"/>
                  <a:pt x="45" y="226"/>
                </a:cubicBezTo>
                <a:cubicBezTo>
                  <a:pt x="46" y="224"/>
                  <a:pt x="47" y="224"/>
                  <a:pt x="47" y="222"/>
                </a:cubicBezTo>
                <a:close/>
                <a:moveTo>
                  <a:pt x="49" y="221"/>
                </a:moveTo>
                <a:cubicBezTo>
                  <a:pt x="49" y="220"/>
                  <a:pt x="47" y="222"/>
                  <a:pt x="47" y="223"/>
                </a:cubicBezTo>
                <a:cubicBezTo>
                  <a:pt x="48" y="223"/>
                  <a:pt x="48" y="222"/>
                  <a:pt x="49" y="221"/>
                </a:cubicBezTo>
                <a:close/>
                <a:moveTo>
                  <a:pt x="45" y="233"/>
                </a:moveTo>
                <a:cubicBezTo>
                  <a:pt x="44" y="234"/>
                  <a:pt x="44" y="235"/>
                  <a:pt x="44" y="236"/>
                </a:cubicBezTo>
                <a:cubicBezTo>
                  <a:pt x="45" y="235"/>
                  <a:pt x="45" y="234"/>
                  <a:pt x="45" y="233"/>
                </a:cubicBezTo>
                <a:close/>
                <a:moveTo>
                  <a:pt x="47" y="229"/>
                </a:moveTo>
                <a:cubicBezTo>
                  <a:pt x="46" y="229"/>
                  <a:pt x="47" y="230"/>
                  <a:pt x="46" y="231"/>
                </a:cubicBezTo>
                <a:cubicBezTo>
                  <a:pt x="46" y="231"/>
                  <a:pt x="47" y="230"/>
                  <a:pt x="46" y="231"/>
                </a:cubicBezTo>
                <a:cubicBezTo>
                  <a:pt x="46" y="232"/>
                  <a:pt x="46" y="232"/>
                  <a:pt x="46" y="232"/>
                </a:cubicBezTo>
                <a:cubicBezTo>
                  <a:pt x="47" y="232"/>
                  <a:pt x="47" y="232"/>
                  <a:pt x="47" y="232"/>
                </a:cubicBezTo>
                <a:cubicBezTo>
                  <a:pt x="47" y="230"/>
                  <a:pt x="47" y="230"/>
                  <a:pt x="47" y="229"/>
                </a:cubicBezTo>
                <a:close/>
                <a:moveTo>
                  <a:pt x="51" y="223"/>
                </a:moveTo>
                <a:cubicBezTo>
                  <a:pt x="50" y="223"/>
                  <a:pt x="50" y="223"/>
                  <a:pt x="50" y="222"/>
                </a:cubicBezTo>
                <a:cubicBezTo>
                  <a:pt x="50" y="224"/>
                  <a:pt x="49" y="225"/>
                  <a:pt x="48" y="226"/>
                </a:cubicBezTo>
                <a:cubicBezTo>
                  <a:pt x="49" y="226"/>
                  <a:pt x="50" y="225"/>
                  <a:pt x="50" y="224"/>
                </a:cubicBezTo>
                <a:lnTo>
                  <a:pt x="51" y="223"/>
                </a:lnTo>
                <a:close/>
                <a:moveTo>
                  <a:pt x="51" y="216"/>
                </a:moveTo>
                <a:cubicBezTo>
                  <a:pt x="51" y="216"/>
                  <a:pt x="51" y="216"/>
                  <a:pt x="50" y="216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7"/>
                  <a:pt x="51" y="217"/>
                  <a:pt x="51" y="216"/>
                </a:cubicBezTo>
                <a:close/>
                <a:moveTo>
                  <a:pt x="52" y="214"/>
                </a:moveTo>
                <a:cubicBezTo>
                  <a:pt x="53" y="212"/>
                  <a:pt x="53" y="212"/>
                  <a:pt x="53" y="212"/>
                </a:cubicBezTo>
                <a:cubicBezTo>
                  <a:pt x="52" y="213"/>
                  <a:pt x="53" y="211"/>
                  <a:pt x="52" y="213"/>
                </a:cubicBezTo>
                <a:cubicBezTo>
                  <a:pt x="51" y="214"/>
                  <a:pt x="53" y="212"/>
                  <a:pt x="53" y="213"/>
                </a:cubicBezTo>
                <a:cubicBezTo>
                  <a:pt x="52" y="214"/>
                  <a:pt x="51" y="214"/>
                  <a:pt x="51" y="215"/>
                </a:cubicBezTo>
                <a:cubicBezTo>
                  <a:pt x="51" y="216"/>
                  <a:pt x="52" y="214"/>
                  <a:pt x="52" y="214"/>
                </a:cubicBezTo>
                <a:close/>
                <a:moveTo>
                  <a:pt x="53" y="215"/>
                </a:moveTo>
                <a:cubicBezTo>
                  <a:pt x="52" y="216"/>
                  <a:pt x="53" y="214"/>
                  <a:pt x="52" y="215"/>
                </a:cubicBezTo>
                <a:cubicBezTo>
                  <a:pt x="52" y="216"/>
                  <a:pt x="51" y="217"/>
                  <a:pt x="51" y="217"/>
                </a:cubicBezTo>
                <a:cubicBezTo>
                  <a:pt x="52" y="217"/>
                  <a:pt x="53" y="216"/>
                  <a:pt x="53" y="215"/>
                </a:cubicBezTo>
                <a:close/>
                <a:moveTo>
                  <a:pt x="55" y="219"/>
                </a:moveTo>
                <a:cubicBezTo>
                  <a:pt x="55" y="217"/>
                  <a:pt x="52" y="220"/>
                  <a:pt x="53" y="221"/>
                </a:cubicBezTo>
                <a:cubicBezTo>
                  <a:pt x="54" y="220"/>
                  <a:pt x="54" y="219"/>
                  <a:pt x="55" y="219"/>
                </a:cubicBezTo>
                <a:close/>
                <a:moveTo>
                  <a:pt x="58" y="208"/>
                </a:moveTo>
                <a:cubicBezTo>
                  <a:pt x="57" y="209"/>
                  <a:pt x="56" y="211"/>
                  <a:pt x="54" y="212"/>
                </a:cubicBezTo>
                <a:cubicBezTo>
                  <a:pt x="54" y="213"/>
                  <a:pt x="55" y="212"/>
                  <a:pt x="55" y="213"/>
                </a:cubicBezTo>
                <a:cubicBezTo>
                  <a:pt x="56" y="212"/>
                  <a:pt x="57" y="210"/>
                  <a:pt x="58" y="208"/>
                </a:cubicBezTo>
                <a:close/>
                <a:moveTo>
                  <a:pt x="57" y="214"/>
                </a:moveTo>
                <a:cubicBezTo>
                  <a:pt x="56" y="216"/>
                  <a:pt x="57" y="215"/>
                  <a:pt x="56" y="217"/>
                </a:cubicBezTo>
                <a:cubicBezTo>
                  <a:pt x="57" y="215"/>
                  <a:pt x="57" y="215"/>
                  <a:pt x="57" y="214"/>
                </a:cubicBezTo>
                <a:close/>
                <a:moveTo>
                  <a:pt x="59" y="215"/>
                </a:moveTo>
                <a:cubicBezTo>
                  <a:pt x="58" y="215"/>
                  <a:pt x="59" y="215"/>
                  <a:pt x="59" y="214"/>
                </a:cubicBezTo>
                <a:cubicBezTo>
                  <a:pt x="58" y="215"/>
                  <a:pt x="58" y="215"/>
                  <a:pt x="58" y="215"/>
                </a:cubicBezTo>
                <a:cubicBezTo>
                  <a:pt x="58" y="216"/>
                  <a:pt x="58" y="215"/>
                  <a:pt x="58" y="216"/>
                </a:cubicBezTo>
                <a:cubicBezTo>
                  <a:pt x="58" y="217"/>
                  <a:pt x="58" y="216"/>
                  <a:pt x="57" y="217"/>
                </a:cubicBezTo>
                <a:cubicBezTo>
                  <a:pt x="57" y="217"/>
                  <a:pt x="56" y="219"/>
                  <a:pt x="57" y="218"/>
                </a:cubicBezTo>
                <a:cubicBezTo>
                  <a:pt x="58" y="217"/>
                  <a:pt x="57" y="218"/>
                  <a:pt x="58" y="217"/>
                </a:cubicBezTo>
                <a:cubicBezTo>
                  <a:pt x="58" y="216"/>
                  <a:pt x="58" y="217"/>
                  <a:pt x="58" y="217"/>
                </a:cubicBezTo>
                <a:cubicBezTo>
                  <a:pt x="58" y="217"/>
                  <a:pt x="59" y="216"/>
                  <a:pt x="59" y="215"/>
                </a:cubicBezTo>
                <a:close/>
                <a:moveTo>
                  <a:pt x="61" y="201"/>
                </a:moveTo>
                <a:cubicBezTo>
                  <a:pt x="62" y="199"/>
                  <a:pt x="61" y="200"/>
                  <a:pt x="61" y="200"/>
                </a:cubicBezTo>
                <a:cubicBezTo>
                  <a:pt x="60" y="200"/>
                  <a:pt x="59" y="202"/>
                  <a:pt x="58" y="202"/>
                </a:cubicBezTo>
                <a:cubicBezTo>
                  <a:pt x="58" y="201"/>
                  <a:pt x="59" y="201"/>
                  <a:pt x="59" y="200"/>
                </a:cubicBezTo>
                <a:cubicBezTo>
                  <a:pt x="59" y="200"/>
                  <a:pt x="58" y="202"/>
                  <a:pt x="59" y="200"/>
                </a:cubicBezTo>
                <a:cubicBezTo>
                  <a:pt x="58" y="201"/>
                  <a:pt x="57" y="202"/>
                  <a:pt x="56" y="203"/>
                </a:cubicBezTo>
                <a:cubicBezTo>
                  <a:pt x="56" y="203"/>
                  <a:pt x="57" y="202"/>
                  <a:pt x="57" y="202"/>
                </a:cubicBezTo>
                <a:cubicBezTo>
                  <a:pt x="56" y="202"/>
                  <a:pt x="56" y="203"/>
                  <a:pt x="55" y="203"/>
                </a:cubicBezTo>
                <a:cubicBezTo>
                  <a:pt x="56" y="203"/>
                  <a:pt x="55" y="204"/>
                  <a:pt x="54" y="205"/>
                </a:cubicBezTo>
                <a:cubicBezTo>
                  <a:pt x="55" y="205"/>
                  <a:pt x="55" y="205"/>
                  <a:pt x="55" y="205"/>
                </a:cubicBezTo>
                <a:cubicBezTo>
                  <a:pt x="55" y="205"/>
                  <a:pt x="55" y="205"/>
                  <a:pt x="54" y="206"/>
                </a:cubicBezTo>
                <a:cubicBezTo>
                  <a:pt x="54" y="206"/>
                  <a:pt x="54" y="205"/>
                  <a:pt x="54" y="206"/>
                </a:cubicBezTo>
                <a:cubicBezTo>
                  <a:pt x="54" y="208"/>
                  <a:pt x="53" y="209"/>
                  <a:pt x="55" y="207"/>
                </a:cubicBezTo>
                <a:cubicBezTo>
                  <a:pt x="55" y="207"/>
                  <a:pt x="54" y="208"/>
                  <a:pt x="55" y="207"/>
                </a:cubicBezTo>
                <a:cubicBezTo>
                  <a:pt x="56" y="206"/>
                  <a:pt x="56" y="205"/>
                  <a:pt x="57" y="205"/>
                </a:cubicBezTo>
                <a:cubicBezTo>
                  <a:pt x="58" y="204"/>
                  <a:pt x="59" y="203"/>
                  <a:pt x="59" y="202"/>
                </a:cubicBezTo>
                <a:cubicBezTo>
                  <a:pt x="60" y="202"/>
                  <a:pt x="61" y="200"/>
                  <a:pt x="61" y="201"/>
                </a:cubicBezTo>
                <a:close/>
                <a:moveTo>
                  <a:pt x="63" y="206"/>
                </a:moveTo>
                <a:cubicBezTo>
                  <a:pt x="63" y="206"/>
                  <a:pt x="62" y="206"/>
                  <a:pt x="62" y="206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2" y="207"/>
                  <a:pt x="62" y="206"/>
                  <a:pt x="63" y="206"/>
                </a:cubicBezTo>
                <a:close/>
                <a:moveTo>
                  <a:pt x="65" y="211"/>
                </a:moveTo>
                <a:cubicBezTo>
                  <a:pt x="64" y="212"/>
                  <a:pt x="63" y="213"/>
                  <a:pt x="62" y="215"/>
                </a:cubicBezTo>
                <a:cubicBezTo>
                  <a:pt x="63" y="214"/>
                  <a:pt x="64" y="213"/>
                  <a:pt x="65" y="211"/>
                </a:cubicBezTo>
                <a:close/>
                <a:moveTo>
                  <a:pt x="67" y="201"/>
                </a:moveTo>
                <a:cubicBezTo>
                  <a:pt x="66" y="202"/>
                  <a:pt x="65" y="202"/>
                  <a:pt x="65" y="204"/>
                </a:cubicBezTo>
                <a:cubicBezTo>
                  <a:pt x="66" y="203"/>
                  <a:pt x="66" y="202"/>
                  <a:pt x="67" y="201"/>
                </a:cubicBezTo>
                <a:close/>
                <a:moveTo>
                  <a:pt x="73" y="189"/>
                </a:moveTo>
                <a:cubicBezTo>
                  <a:pt x="72" y="189"/>
                  <a:pt x="71" y="192"/>
                  <a:pt x="71" y="190"/>
                </a:cubicBezTo>
                <a:cubicBezTo>
                  <a:pt x="70" y="191"/>
                  <a:pt x="69" y="193"/>
                  <a:pt x="69" y="193"/>
                </a:cubicBezTo>
                <a:cubicBezTo>
                  <a:pt x="68" y="194"/>
                  <a:pt x="67" y="195"/>
                  <a:pt x="68" y="195"/>
                </a:cubicBezTo>
                <a:cubicBezTo>
                  <a:pt x="70" y="193"/>
                  <a:pt x="69" y="195"/>
                  <a:pt x="68" y="197"/>
                </a:cubicBezTo>
                <a:cubicBezTo>
                  <a:pt x="71" y="195"/>
                  <a:pt x="69" y="195"/>
                  <a:pt x="70" y="192"/>
                </a:cubicBezTo>
                <a:cubicBezTo>
                  <a:pt x="71" y="191"/>
                  <a:pt x="72" y="190"/>
                  <a:pt x="73" y="189"/>
                </a:cubicBezTo>
                <a:close/>
                <a:moveTo>
                  <a:pt x="73" y="191"/>
                </a:moveTo>
                <a:cubicBezTo>
                  <a:pt x="71" y="192"/>
                  <a:pt x="70" y="195"/>
                  <a:pt x="71" y="195"/>
                </a:cubicBezTo>
                <a:cubicBezTo>
                  <a:pt x="71" y="194"/>
                  <a:pt x="71" y="194"/>
                  <a:pt x="72" y="194"/>
                </a:cubicBezTo>
                <a:lnTo>
                  <a:pt x="73" y="191"/>
                </a:lnTo>
                <a:close/>
                <a:moveTo>
                  <a:pt x="75" y="194"/>
                </a:moveTo>
                <a:cubicBezTo>
                  <a:pt x="75" y="194"/>
                  <a:pt x="73" y="196"/>
                  <a:pt x="72" y="197"/>
                </a:cubicBezTo>
                <a:cubicBezTo>
                  <a:pt x="73" y="196"/>
                  <a:pt x="74" y="195"/>
                  <a:pt x="75" y="194"/>
                </a:cubicBezTo>
                <a:close/>
                <a:moveTo>
                  <a:pt x="76" y="198"/>
                </a:moveTo>
                <a:cubicBezTo>
                  <a:pt x="76" y="198"/>
                  <a:pt x="75" y="198"/>
                  <a:pt x="75" y="198"/>
                </a:cubicBezTo>
                <a:cubicBezTo>
                  <a:pt x="74" y="200"/>
                  <a:pt x="73" y="200"/>
                  <a:pt x="73" y="201"/>
                </a:cubicBezTo>
                <a:cubicBezTo>
                  <a:pt x="74" y="201"/>
                  <a:pt x="75" y="199"/>
                  <a:pt x="76" y="198"/>
                </a:cubicBezTo>
                <a:close/>
                <a:moveTo>
                  <a:pt x="90" y="167"/>
                </a:moveTo>
                <a:cubicBezTo>
                  <a:pt x="88" y="168"/>
                  <a:pt x="88" y="170"/>
                  <a:pt x="86" y="171"/>
                </a:cubicBezTo>
                <a:cubicBezTo>
                  <a:pt x="86" y="172"/>
                  <a:pt x="90" y="168"/>
                  <a:pt x="90" y="167"/>
                </a:cubicBezTo>
                <a:close/>
                <a:moveTo>
                  <a:pt x="91" y="180"/>
                </a:moveTo>
                <a:cubicBezTo>
                  <a:pt x="90" y="181"/>
                  <a:pt x="90" y="181"/>
                  <a:pt x="89" y="182"/>
                </a:cubicBezTo>
                <a:cubicBezTo>
                  <a:pt x="90" y="182"/>
                  <a:pt x="92" y="179"/>
                  <a:pt x="91" y="180"/>
                </a:cubicBezTo>
                <a:close/>
                <a:moveTo>
                  <a:pt x="95" y="161"/>
                </a:moveTo>
                <a:cubicBezTo>
                  <a:pt x="94" y="162"/>
                  <a:pt x="94" y="163"/>
                  <a:pt x="93" y="163"/>
                </a:cubicBezTo>
                <a:cubicBezTo>
                  <a:pt x="92" y="165"/>
                  <a:pt x="92" y="164"/>
                  <a:pt x="92" y="166"/>
                </a:cubicBezTo>
                <a:cubicBezTo>
                  <a:pt x="92" y="165"/>
                  <a:pt x="93" y="165"/>
                  <a:pt x="93" y="164"/>
                </a:cubicBezTo>
                <a:cubicBezTo>
                  <a:pt x="94" y="163"/>
                  <a:pt x="95" y="163"/>
                  <a:pt x="95" y="161"/>
                </a:cubicBezTo>
                <a:close/>
                <a:moveTo>
                  <a:pt x="103" y="153"/>
                </a:moveTo>
                <a:cubicBezTo>
                  <a:pt x="103" y="154"/>
                  <a:pt x="102" y="154"/>
                  <a:pt x="101" y="156"/>
                </a:cubicBezTo>
                <a:cubicBezTo>
                  <a:pt x="102" y="155"/>
                  <a:pt x="103" y="154"/>
                  <a:pt x="103" y="153"/>
                </a:cubicBezTo>
                <a:close/>
                <a:moveTo>
                  <a:pt x="105" y="165"/>
                </a:moveTo>
                <a:cubicBezTo>
                  <a:pt x="104" y="165"/>
                  <a:pt x="103" y="165"/>
                  <a:pt x="103" y="166"/>
                </a:cubicBezTo>
                <a:cubicBezTo>
                  <a:pt x="104" y="166"/>
                  <a:pt x="104" y="165"/>
                  <a:pt x="105" y="165"/>
                </a:cubicBezTo>
                <a:close/>
                <a:moveTo>
                  <a:pt x="111" y="146"/>
                </a:moveTo>
                <a:cubicBezTo>
                  <a:pt x="112" y="145"/>
                  <a:pt x="112" y="144"/>
                  <a:pt x="113" y="144"/>
                </a:cubicBezTo>
                <a:cubicBezTo>
                  <a:pt x="113" y="143"/>
                  <a:pt x="111" y="145"/>
                  <a:pt x="111" y="146"/>
                </a:cubicBezTo>
                <a:close/>
                <a:moveTo>
                  <a:pt x="110" y="147"/>
                </a:moveTo>
                <a:cubicBezTo>
                  <a:pt x="111" y="146"/>
                  <a:pt x="111" y="145"/>
                  <a:pt x="110" y="146"/>
                </a:cubicBezTo>
                <a:cubicBezTo>
                  <a:pt x="109" y="147"/>
                  <a:pt x="110" y="146"/>
                  <a:pt x="110" y="147"/>
                </a:cubicBezTo>
                <a:close/>
                <a:moveTo>
                  <a:pt x="113" y="158"/>
                </a:moveTo>
                <a:cubicBezTo>
                  <a:pt x="112" y="157"/>
                  <a:pt x="110" y="160"/>
                  <a:pt x="109" y="161"/>
                </a:cubicBezTo>
                <a:cubicBezTo>
                  <a:pt x="109" y="161"/>
                  <a:pt x="110" y="160"/>
                  <a:pt x="110" y="161"/>
                </a:cubicBezTo>
                <a:cubicBezTo>
                  <a:pt x="111" y="160"/>
                  <a:pt x="111" y="158"/>
                  <a:pt x="113" y="158"/>
                </a:cubicBezTo>
                <a:close/>
                <a:moveTo>
                  <a:pt x="113" y="149"/>
                </a:moveTo>
                <a:cubicBezTo>
                  <a:pt x="112" y="149"/>
                  <a:pt x="112" y="150"/>
                  <a:pt x="111" y="151"/>
                </a:cubicBezTo>
                <a:cubicBezTo>
                  <a:pt x="112" y="150"/>
                  <a:pt x="113" y="150"/>
                  <a:pt x="113" y="149"/>
                </a:cubicBezTo>
                <a:close/>
                <a:moveTo>
                  <a:pt x="115" y="144"/>
                </a:moveTo>
                <a:cubicBezTo>
                  <a:pt x="113" y="145"/>
                  <a:pt x="112" y="147"/>
                  <a:pt x="111" y="148"/>
                </a:cubicBezTo>
                <a:cubicBezTo>
                  <a:pt x="110" y="149"/>
                  <a:pt x="110" y="149"/>
                  <a:pt x="110" y="150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3" y="147"/>
                  <a:pt x="114" y="146"/>
                  <a:pt x="115" y="144"/>
                </a:cubicBezTo>
                <a:close/>
                <a:moveTo>
                  <a:pt x="121" y="139"/>
                </a:moveTo>
                <a:cubicBezTo>
                  <a:pt x="120" y="140"/>
                  <a:pt x="119" y="141"/>
                  <a:pt x="118" y="141"/>
                </a:cubicBezTo>
                <a:cubicBezTo>
                  <a:pt x="118" y="142"/>
                  <a:pt x="117" y="142"/>
                  <a:pt x="117" y="143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2"/>
                  <a:pt x="119" y="141"/>
                  <a:pt x="120" y="141"/>
                </a:cubicBezTo>
                <a:cubicBezTo>
                  <a:pt x="120" y="140"/>
                  <a:pt x="120" y="141"/>
                  <a:pt x="121" y="139"/>
                </a:cubicBezTo>
                <a:close/>
                <a:moveTo>
                  <a:pt x="125" y="134"/>
                </a:moveTo>
                <a:cubicBezTo>
                  <a:pt x="124" y="134"/>
                  <a:pt x="124" y="135"/>
                  <a:pt x="123" y="135"/>
                </a:cubicBezTo>
                <a:cubicBezTo>
                  <a:pt x="122" y="136"/>
                  <a:pt x="124" y="135"/>
                  <a:pt x="125" y="134"/>
                </a:cubicBezTo>
                <a:close/>
                <a:moveTo>
                  <a:pt x="128" y="131"/>
                </a:moveTo>
                <a:cubicBezTo>
                  <a:pt x="127" y="131"/>
                  <a:pt x="127" y="132"/>
                  <a:pt x="126" y="133"/>
                </a:cubicBezTo>
                <a:cubicBezTo>
                  <a:pt x="127" y="133"/>
                  <a:pt x="127" y="131"/>
                  <a:pt x="128" y="131"/>
                </a:cubicBezTo>
                <a:close/>
                <a:moveTo>
                  <a:pt x="132" y="127"/>
                </a:moveTo>
                <a:cubicBezTo>
                  <a:pt x="132" y="127"/>
                  <a:pt x="132" y="128"/>
                  <a:pt x="133" y="127"/>
                </a:cubicBezTo>
                <a:cubicBezTo>
                  <a:pt x="133" y="126"/>
                  <a:pt x="133" y="126"/>
                  <a:pt x="134" y="124"/>
                </a:cubicBezTo>
                <a:cubicBezTo>
                  <a:pt x="135" y="124"/>
                  <a:pt x="134" y="125"/>
                  <a:pt x="136" y="124"/>
                </a:cubicBezTo>
                <a:cubicBezTo>
                  <a:pt x="136" y="124"/>
                  <a:pt x="136" y="124"/>
                  <a:pt x="136" y="123"/>
                </a:cubicBezTo>
                <a:cubicBezTo>
                  <a:pt x="135" y="124"/>
                  <a:pt x="134" y="124"/>
                  <a:pt x="132" y="126"/>
                </a:cubicBezTo>
                <a:cubicBezTo>
                  <a:pt x="132" y="126"/>
                  <a:pt x="133" y="125"/>
                  <a:pt x="133" y="125"/>
                </a:cubicBezTo>
                <a:cubicBezTo>
                  <a:pt x="133" y="126"/>
                  <a:pt x="132" y="127"/>
                  <a:pt x="132" y="127"/>
                </a:cubicBezTo>
                <a:close/>
                <a:moveTo>
                  <a:pt x="130" y="130"/>
                </a:moveTo>
                <a:cubicBezTo>
                  <a:pt x="131" y="129"/>
                  <a:pt x="131" y="129"/>
                  <a:pt x="132" y="128"/>
                </a:cubicBezTo>
                <a:cubicBezTo>
                  <a:pt x="131" y="128"/>
                  <a:pt x="130" y="129"/>
                  <a:pt x="130" y="130"/>
                </a:cubicBezTo>
                <a:close/>
                <a:moveTo>
                  <a:pt x="134" y="128"/>
                </a:moveTo>
                <a:cubicBezTo>
                  <a:pt x="134" y="128"/>
                  <a:pt x="134" y="128"/>
                  <a:pt x="135" y="128"/>
                </a:cubicBezTo>
                <a:cubicBezTo>
                  <a:pt x="135" y="127"/>
                  <a:pt x="136" y="127"/>
                  <a:pt x="137" y="126"/>
                </a:cubicBezTo>
                <a:cubicBezTo>
                  <a:pt x="135" y="126"/>
                  <a:pt x="135" y="127"/>
                  <a:pt x="134" y="128"/>
                </a:cubicBezTo>
                <a:cubicBezTo>
                  <a:pt x="133" y="128"/>
                  <a:pt x="132" y="130"/>
                  <a:pt x="131" y="130"/>
                </a:cubicBezTo>
                <a:cubicBezTo>
                  <a:pt x="131" y="131"/>
                  <a:pt x="133" y="129"/>
                  <a:pt x="134" y="128"/>
                </a:cubicBezTo>
                <a:close/>
                <a:moveTo>
                  <a:pt x="137" y="135"/>
                </a:moveTo>
                <a:cubicBezTo>
                  <a:pt x="135" y="136"/>
                  <a:pt x="134" y="137"/>
                  <a:pt x="133" y="138"/>
                </a:cubicBezTo>
                <a:cubicBezTo>
                  <a:pt x="134" y="137"/>
                  <a:pt x="136" y="136"/>
                  <a:pt x="137" y="135"/>
                </a:cubicBezTo>
                <a:close/>
                <a:moveTo>
                  <a:pt x="139" y="122"/>
                </a:moveTo>
                <a:cubicBezTo>
                  <a:pt x="137" y="123"/>
                  <a:pt x="134" y="126"/>
                  <a:pt x="134" y="127"/>
                </a:cubicBezTo>
                <a:cubicBezTo>
                  <a:pt x="136" y="125"/>
                  <a:pt x="137" y="124"/>
                  <a:pt x="139" y="122"/>
                </a:cubicBezTo>
                <a:close/>
                <a:moveTo>
                  <a:pt x="139" y="120"/>
                </a:moveTo>
                <a:cubicBezTo>
                  <a:pt x="141" y="119"/>
                  <a:pt x="141" y="120"/>
                  <a:pt x="142" y="119"/>
                </a:cubicBezTo>
                <a:cubicBezTo>
                  <a:pt x="141" y="118"/>
                  <a:pt x="140" y="119"/>
                  <a:pt x="139" y="120"/>
                </a:cubicBezTo>
                <a:close/>
                <a:moveTo>
                  <a:pt x="141" y="120"/>
                </a:moveTo>
                <a:cubicBezTo>
                  <a:pt x="140" y="120"/>
                  <a:pt x="140" y="121"/>
                  <a:pt x="139" y="122"/>
                </a:cubicBezTo>
                <a:cubicBezTo>
                  <a:pt x="139" y="122"/>
                  <a:pt x="140" y="122"/>
                  <a:pt x="140" y="121"/>
                </a:cubicBezTo>
                <a:lnTo>
                  <a:pt x="141" y="120"/>
                </a:lnTo>
                <a:close/>
                <a:moveTo>
                  <a:pt x="145" y="120"/>
                </a:moveTo>
                <a:cubicBezTo>
                  <a:pt x="145" y="119"/>
                  <a:pt x="143" y="119"/>
                  <a:pt x="142" y="121"/>
                </a:cubicBezTo>
                <a:cubicBezTo>
                  <a:pt x="144" y="120"/>
                  <a:pt x="144" y="120"/>
                  <a:pt x="145" y="120"/>
                </a:cubicBezTo>
                <a:close/>
                <a:moveTo>
                  <a:pt x="152" y="123"/>
                </a:moveTo>
                <a:cubicBezTo>
                  <a:pt x="150" y="123"/>
                  <a:pt x="150" y="125"/>
                  <a:pt x="149" y="126"/>
                </a:cubicBezTo>
                <a:cubicBezTo>
                  <a:pt x="148" y="126"/>
                  <a:pt x="149" y="126"/>
                  <a:pt x="149" y="126"/>
                </a:cubicBezTo>
                <a:cubicBezTo>
                  <a:pt x="150" y="125"/>
                  <a:pt x="151" y="124"/>
                  <a:pt x="152" y="123"/>
                </a:cubicBezTo>
                <a:close/>
                <a:moveTo>
                  <a:pt x="168" y="95"/>
                </a:moveTo>
                <a:cubicBezTo>
                  <a:pt x="168" y="95"/>
                  <a:pt x="167" y="96"/>
                  <a:pt x="166" y="97"/>
                </a:cubicBezTo>
                <a:cubicBezTo>
                  <a:pt x="167" y="96"/>
                  <a:pt x="167" y="96"/>
                  <a:pt x="167" y="96"/>
                </a:cubicBezTo>
                <a:lnTo>
                  <a:pt x="168" y="95"/>
                </a:lnTo>
                <a:close/>
                <a:moveTo>
                  <a:pt x="167" y="97"/>
                </a:moveTo>
                <a:cubicBezTo>
                  <a:pt x="167" y="97"/>
                  <a:pt x="167" y="98"/>
                  <a:pt x="167" y="99"/>
                </a:cubicBezTo>
                <a:cubicBezTo>
                  <a:pt x="167" y="98"/>
                  <a:pt x="168" y="98"/>
                  <a:pt x="168" y="97"/>
                </a:cubicBezTo>
                <a:cubicBezTo>
                  <a:pt x="168" y="97"/>
                  <a:pt x="167" y="97"/>
                  <a:pt x="167" y="97"/>
                </a:cubicBezTo>
                <a:close/>
                <a:moveTo>
                  <a:pt x="168" y="90"/>
                </a:moveTo>
                <a:cubicBezTo>
                  <a:pt x="167" y="91"/>
                  <a:pt x="167" y="91"/>
                  <a:pt x="166" y="92"/>
                </a:cubicBezTo>
                <a:cubicBezTo>
                  <a:pt x="167" y="92"/>
                  <a:pt x="168" y="91"/>
                  <a:pt x="168" y="90"/>
                </a:cubicBezTo>
                <a:close/>
                <a:moveTo>
                  <a:pt x="170" y="97"/>
                </a:moveTo>
                <a:cubicBezTo>
                  <a:pt x="169" y="97"/>
                  <a:pt x="167" y="99"/>
                  <a:pt x="166" y="99"/>
                </a:cubicBezTo>
                <a:cubicBezTo>
                  <a:pt x="166" y="101"/>
                  <a:pt x="169" y="98"/>
                  <a:pt x="170" y="97"/>
                </a:cubicBezTo>
                <a:close/>
                <a:moveTo>
                  <a:pt x="169" y="96"/>
                </a:moveTo>
                <a:cubicBezTo>
                  <a:pt x="168" y="97"/>
                  <a:pt x="168" y="97"/>
                  <a:pt x="168" y="97"/>
                </a:cubicBezTo>
                <a:cubicBezTo>
                  <a:pt x="170" y="97"/>
                  <a:pt x="170" y="95"/>
                  <a:pt x="169" y="96"/>
                </a:cubicBezTo>
                <a:close/>
                <a:moveTo>
                  <a:pt x="192" y="71"/>
                </a:moveTo>
                <a:cubicBezTo>
                  <a:pt x="192" y="72"/>
                  <a:pt x="194" y="70"/>
                  <a:pt x="195" y="70"/>
                </a:cubicBezTo>
                <a:cubicBezTo>
                  <a:pt x="195" y="69"/>
                  <a:pt x="195" y="69"/>
                  <a:pt x="194" y="70"/>
                </a:cubicBezTo>
                <a:cubicBezTo>
                  <a:pt x="194" y="69"/>
                  <a:pt x="195" y="69"/>
                  <a:pt x="196" y="68"/>
                </a:cubicBezTo>
                <a:cubicBezTo>
                  <a:pt x="194" y="69"/>
                  <a:pt x="193" y="70"/>
                  <a:pt x="192" y="71"/>
                </a:cubicBezTo>
                <a:close/>
                <a:moveTo>
                  <a:pt x="188" y="74"/>
                </a:moveTo>
                <a:cubicBezTo>
                  <a:pt x="189" y="74"/>
                  <a:pt x="189" y="73"/>
                  <a:pt x="190" y="73"/>
                </a:cubicBezTo>
                <a:cubicBezTo>
                  <a:pt x="190" y="72"/>
                  <a:pt x="192" y="71"/>
                  <a:pt x="190" y="71"/>
                </a:cubicBezTo>
                <a:cubicBezTo>
                  <a:pt x="190" y="72"/>
                  <a:pt x="189" y="73"/>
                  <a:pt x="187" y="74"/>
                </a:cubicBezTo>
                <a:cubicBezTo>
                  <a:pt x="187" y="74"/>
                  <a:pt x="187" y="74"/>
                  <a:pt x="188" y="74"/>
                </a:cubicBezTo>
                <a:close/>
                <a:moveTo>
                  <a:pt x="185" y="84"/>
                </a:moveTo>
                <a:cubicBezTo>
                  <a:pt x="185" y="84"/>
                  <a:pt x="187" y="82"/>
                  <a:pt x="188" y="82"/>
                </a:cubicBezTo>
                <a:cubicBezTo>
                  <a:pt x="187" y="82"/>
                  <a:pt x="186" y="83"/>
                  <a:pt x="185" y="84"/>
                </a:cubicBezTo>
                <a:close/>
                <a:moveTo>
                  <a:pt x="179" y="84"/>
                </a:moveTo>
                <a:cubicBezTo>
                  <a:pt x="180" y="84"/>
                  <a:pt x="180" y="83"/>
                  <a:pt x="181" y="82"/>
                </a:cubicBezTo>
                <a:cubicBezTo>
                  <a:pt x="180" y="83"/>
                  <a:pt x="179" y="83"/>
                  <a:pt x="179" y="84"/>
                </a:cubicBezTo>
                <a:close/>
                <a:moveTo>
                  <a:pt x="178" y="89"/>
                </a:moveTo>
                <a:cubicBezTo>
                  <a:pt x="178" y="89"/>
                  <a:pt x="180" y="88"/>
                  <a:pt x="180" y="87"/>
                </a:cubicBezTo>
                <a:cubicBezTo>
                  <a:pt x="179" y="87"/>
                  <a:pt x="179" y="88"/>
                  <a:pt x="178" y="89"/>
                </a:cubicBezTo>
                <a:close/>
                <a:moveTo>
                  <a:pt x="173" y="92"/>
                </a:moveTo>
                <a:cubicBezTo>
                  <a:pt x="174" y="92"/>
                  <a:pt x="174" y="91"/>
                  <a:pt x="175" y="91"/>
                </a:cubicBezTo>
                <a:cubicBezTo>
                  <a:pt x="175" y="90"/>
                  <a:pt x="173" y="91"/>
                  <a:pt x="173" y="92"/>
                </a:cubicBezTo>
                <a:close/>
                <a:moveTo>
                  <a:pt x="174" y="93"/>
                </a:moveTo>
                <a:cubicBezTo>
                  <a:pt x="174" y="92"/>
                  <a:pt x="175" y="92"/>
                  <a:pt x="176" y="91"/>
                </a:cubicBezTo>
                <a:cubicBezTo>
                  <a:pt x="176" y="91"/>
                  <a:pt x="175" y="92"/>
                  <a:pt x="177" y="92"/>
                </a:cubicBezTo>
                <a:cubicBezTo>
                  <a:pt x="178" y="90"/>
                  <a:pt x="177" y="91"/>
                  <a:pt x="178" y="90"/>
                </a:cubicBezTo>
                <a:cubicBezTo>
                  <a:pt x="176" y="90"/>
                  <a:pt x="175" y="92"/>
                  <a:pt x="174" y="92"/>
                </a:cubicBezTo>
                <a:cubicBezTo>
                  <a:pt x="173" y="93"/>
                  <a:pt x="172" y="94"/>
                  <a:pt x="174" y="93"/>
                </a:cubicBezTo>
                <a:close/>
                <a:moveTo>
                  <a:pt x="177" y="92"/>
                </a:moveTo>
                <a:cubicBezTo>
                  <a:pt x="176" y="93"/>
                  <a:pt x="176" y="92"/>
                  <a:pt x="174" y="93"/>
                </a:cubicBezTo>
                <a:cubicBezTo>
                  <a:pt x="175" y="94"/>
                  <a:pt x="177" y="93"/>
                  <a:pt x="177" y="92"/>
                </a:cubicBezTo>
                <a:close/>
                <a:moveTo>
                  <a:pt x="180" y="91"/>
                </a:moveTo>
                <a:cubicBezTo>
                  <a:pt x="178" y="91"/>
                  <a:pt x="178" y="91"/>
                  <a:pt x="178" y="91"/>
                </a:cubicBezTo>
                <a:cubicBezTo>
                  <a:pt x="178" y="91"/>
                  <a:pt x="178" y="92"/>
                  <a:pt x="177" y="93"/>
                </a:cubicBezTo>
                <a:cubicBezTo>
                  <a:pt x="177" y="93"/>
                  <a:pt x="179" y="92"/>
                  <a:pt x="180" y="91"/>
                </a:cubicBezTo>
                <a:close/>
                <a:moveTo>
                  <a:pt x="186" y="88"/>
                </a:moveTo>
                <a:cubicBezTo>
                  <a:pt x="186" y="88"/>
                  <a:pt x="185" y="89"/>
                  <a:pt x="185" y="90"/>
                </a:cubicBezTo>
                <a:cubicBezTo>
                  <a:pt x="186" y="89"/>
                  <a:pt x="186" y="89"/>
                  <a:pt x="186" y="89"/>
                </a:cubicBezTo>
                <a:lnTo>
                  <a:pt x="186" y="88"/>
                </a:lnTo>
                <a:close/>
                <a:moveTo>
                  <a:pt x="197" y="78"/>
                </a:moveTo>
                <a:cubicBezTo>
                  <a:pt x="197" y="77"/>
                  <a:pt x="193" y="79"/>
                  <a:pt x="193" y="80"/>
                </a:cubicBezTo>
                <a:cubicBezTo>
                  <a:pt x="191" y="80"/>
                  <a:pt x="193" y="78"/>
                  <a:pt x="195" y="78"/>
                </a:cubicBezTo>
                <a:cubicBezTo>
                  <a:pt x="194" y="77"/>
                  <a:pt x="192" y="79"/>
                  <a:pt x="191" y="80"/>
                </a:cubicBezTo>
                <a:cubicBezTo>
                  <a:pt x="191" y="80"/>
                  <a:pt x="191" y="80"/>
                  <a:pt x="192" y="79"/>
                </a:cubicBezTo>
                <a:cubicBezTo>
                  <a:pt x="191" y="81"/>
                  <a:pt x="190" y="81"/>
                  <a:pt x="189" y="82"/>
                </a:cubicBezTo>
                <a:cubicBezTo>
                  <a:pt x="188" y="82"/>
                  <a:pt x="190" y="81"/>
                  <a:pt x="190" y="81"/>
                </a:cubicBezTo>
                <a:cubicBezTo>
                  <a:pt x="188" y="82"/>
                  <a:pt x="185" y="86"/>
                  <a:pt x="183" y="86"/>
                </a:cubicBezTo>
                <a:cubicBezTo>
                  <a:pt x="182" y="87"/>
                  <a:pt x="181" y="89"/>
                  <a:pt x="179" y="90"/>
                </a:cubicBezTo>
                <a:cubicBezTo>
                  <a:pt x="181" y="90"/>
                  <a:pt x="181" y="88"/>
                  <a:pt x="182" y="89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5" y="85"/>
                  <a:pt x="187" y="84"/>
                  <a:pt x="189" y="83"/>
                </a:cubicBezTo>
                <a:cubicBezTo>
                  <a:pt x="190" y="81"/>
                  <a:pt x="190" y="81"/>
                  <a:pt x="190" y="81"/>
                </a:cubicBezTo>
                <a:cubicBezTo>
                  <a:pt x="192" y="81"/>
                  <a:pt x="193" y="81"/>
                  <a:pt x="195" y="79"/>
                </a:cubicBezTo>
                <a:cubicBezTo>
                  <a:pt x="195" y="79"/>
                  <a:pt x="194" y="80"/>
                  <a:pt x="194" y="80"/>
                </a:cubicBezTo>
                <a:cubicBezTo>
                  <a:pt x="193" y="80"/>
                  <a:pt x="196" y="78"/>
                  <a:pt x="197" y="78"/>
                </a:cubicBezTo>
                <a:close/>
                <a:moveTo>
                  <a:pt x="198" y="76"/>
                </a:moveTo>
                <a:cubicBezTo>
                  <a:pt x="197" y="76"/>
                  <a:pt x="196" y="77"/>
                  <a:pt x="196" y="77"/>
                </a:cubicBezTo>
                <a:cubicBezTo>
                  <a:pt x="195" y="77"/>
                  <a:pt x="194" y="78"/>
                  <a:pt x="194" y="78"/>
                </a:cubicBezTo>
                <a:cubicBezTo>
                  <a:pt x="196" y="78"/>
                  <a:pt x="197" y="77"/>
                  <a:pt x="198" y="76"/>
                </a:cubicBezTo>
                <a:close/>
                <a:moveTo>
                  <a:pt x="198" y="69"/>
                </a:moveTo>
                <a:cubicBezTo>
                  <a:pt x="198" y="69"/>
                  <a:pt x="197" y="70"/>
                  <a:pt x="197" y="71"/>
                </a:cubicBezTo>
                <a:cubicBezTo>
                  <a:pt x="198" y="70"/>
                  <a:pt x="199" y="69"/>
                  <a:pt x="198" y="69"/>
                </a:cubicBezTo>
                <a:close/>
                <a:moveTo>
                  <a:pt x="199" y="67"/>
                </a:moveTo>
                <a:cubicBezTo>
                  <a:pt x="198" y="67"/>
                  <a:pt x="197" y="68"/>
                  <a:pt x="196" y="69"/>
                </a:cubicBezTo>
                <a:cubicBezTo>
                  <a:pt x="196" y="69"/>
                  <a:pt x="198" y="68"/>
                  <a:pt x="199" y="68"/>
                </a:cubicBezTo>
                <a:cubicBezTo>
                  <a:pt x="199" y="67"/>
                  <a:pt x="199" y="67"/>
                  <a:pt x="199" y="67"/>
                </a:cubicBezTo>
                <a:close/>
                <a:moveTo>
                  <a:pt x="202" y="89"/>
                </a:moveTo>
                <a:cubicBezTo>
                  <a:pt x="203" y="89"/>
                  <a:pt x="205" y="88"/>
                  <a:pt x="203" y="88"/>
                </a:cubicBezTo>
                <a:cubicBezTo>
                  <a:pt x="202" y="89"/>
                  <a:pt x="203" y="89"/>
                  <a:pt x="202" y="89"/>
                </a:cubicBezTo>
                <a:close/>
                <a:moveTo>
                  <a:pt x="63" y="224"/>
                </a:moveTo>
                <a:cubicBezTo>
                  <a:pt x="62" y="224"/>
                  <a:pt x="61" y="226"/>
                  <a:pt x="62" y="226"/>
                </a:cubicBezTo>
                <a:cubicBezTo>
                  <a:pt x="63" y="226"/>
                  <a:pt x="63" y="224"/>
                  <a:pt x="63" y="224"/>
                </a:cubicBezTo>
                <a:close/>
                <a:moveTo>
                  <a:pt x="25" y="298"/>
                </a:moveTo>
                <a:cubicBezTo>
                  <a:pt x="25" y="298"/>
                  <a:pt x="24" y="300"/>
                  <a:pt x="24" y="302"/>
                </a:cubicBezTo>
                <a:cubicBezTo>
                  <a:pt x="25" y="301"/>
                  <a:pt x="24" y="300"/>
                  <a:pt x="25" y="299"/>
                </a:cubicBezTo>
                <a:cubicBezTo>
                  <a:pt x="25" y="299"/>
                  <a:pt x="25" y="299"/>
                  <a:pt x="25" y="298"/>
                </a:cubicBezTo>
                <a:close/>
                <a:moveTo>
                  <a:pt x="51" y="260"/>
                </a:moveTo>
                <a:cubicBezTo>
                  <a:pt x="51" y="261"/>
                  <a:pt x="50" y="261"/>
                  <a:pt x="50" y="263"/>
                </a:cubicBezTo>
                <a:cubicBezTo>
                  <a:pt x="51" y="262"/>
                  <a:pt x="51" y="261"/>
                  <a:pt x="51" y="260"/>
                </a:cubicBezTo>
                <a:close/>
                <a:moveTo>
                  <a:pt x="71" y="226"/>
                </a:moveTo>
                <a:cubicBezTo>
                  <a:pt x="71" y="225"/>
                  <a:pt x="69" y="227"/>
                  <a:pt x="69" y="228"/>
                </a:cubicBezTo>
                <a:cubicBezTo>
                  <a:pt x="70" y="228"/>
                  <a:pt x="70" y="226"/>
                  <a:pt x="71" y="226"/>
                </a:cubicBezTo>
                <a:close/>
                <a:moveTo>
                  <a:pt x="81" y="201"/>
                </a:moveTo>
                <a:cubicBezTo>
                  <a:pt x="81" y="202"/>
                  <a:pt x="83" y="200"/>
                  <a:pt x="83" y="199"/>
                </a:cubicBezTo>
                <a:cubicBezTo>
                  <a:pt x="83" y="198"/>
                  <a:pt x="81" y="201"/>
                  <a:pt x="81" y="201"/>
                </a:cubicBezTo>
                <a:close/>
                <a:moveTo>
                  <a:pt x="66" y="221"/>
                </a:moveTo>
                <a:cubicBezTo>
                  <a:pt x="65" y="222"/>
                  <a:pt x="65" y="222"/>
                  <a:pt x="65" y="222"/>
                </a:cubicBezTo>
                <a:cubicBezTo>
                  <a:pt x="64" y="223"/>
                  <a:pt x="65" y="222"/>
                  <a:pt x="65" y="223"/>
                </a:cubicBezTo>
                <a:cubicBezTo>
                  <a:pt x="65" y="223"/>
                  <a:pt x="66" y="222"/>
                  <a:pt x="66" y="221"/>
                </a:cubicBezTo>
                <a:close/>
                <a:moveTo>
                  <a:pt x="67" y="222"/>
                </a:moveTo>
                <a:cubicBezTo>
                  <a:pt x="66" y="222"/>
                  <a:pt x="66" y="223"/>
                  <a:pt x="66" y="223"/>
                </a:cubicBezTo>
                <a:cubicBezTo>
                  <a:pt x="67" y="223"/>
                  <a:pt x="65" y="225"/>
                  <a:pt x="66" y="225"/>
                </a:cubicBezTo>
                <a:cubicBezTo>
                  <a:pt x="68" y="223"/>
                  <a:pt x="66" y="223"/>
                  <a:pt x="67" y="222"/>
                </a:cubicBezTo>
                <a:close/>
                <a:moveTo>
                  <a:pt x="76" y="210"/>
                </a:moveTo>
                <a:cubicBezTo>
                  <a:pt x="75" y="211"/>
                  <a:pt x="74" y="212"/>
                  <a:pt x="74" y="213"/>
                </a:cubicBezTo>
                <a:cubicBezTo>
                  <a:pt x="73" y="213"/>
                  <a:pt x="72" y="216"/>
                  <a:pt x="70" y="217"/>
                </a:cubicBezTo>
                <a:cubicBezTo>
                  <a:pt x="71" y="218"/>
                  <a:pt x="69" y="219"/>
                  <a:pt x="69" y="220"/>
                </a:cubicBezTo>
                <a:cubicBezTo>
                  <a:pt x="68" y="221"/>
                  <a:pt x="67" y="221"/>
                  <a:pt x="67" y="222"/>
                </a:cubicBezTo>
                <a:cubicBezTo>
                  <a:pt x="68" y="222"/>
                  <a:pt x="69" y="221"/>
                  <a:pt x="69" y="220"/>
                </a:cubicBezTo>
                <a:cubicBezTo>
                  <a:pt x="70" y="219"/>
                  <a:pt x="69" y="221"/>
                  <a:pt x="69" y="221"/>
                </a:cubicBezTo>
                <a:cubicBezTo>
                  <a:pt x="69" y="221"/>
                  <a:pt x="71" y="218"/>
                  <a:pt x="72" y="216"/>
                </a:cubicBezTo>
                <a:cubicBezTo>
                  <a:pt x="73" y="216"/>
                  <a:pt x="72" y="216"/>
                  <a:pt x="74" y="215"/>
                </a:cubicBezTo>
                <a:cubicBezTo>
                  <a:pt x="75" y="213"/>
                  <a:pt x="74" y="212"/>
                  <a:pt x="76" y="210"/>
                </a:cubicBezTo>
                <a:close/>
                <a:moveTo>
                  <a:pt x="80" y="226"/>
                </a:moveTo>
                <a:cubicBezTo>
                  <a:pt x="79" y="227"/>
                  <a:pt x="78" y="227"/>
                  <a:pt x="78" y="229"/>
                </a:cubicBezTo>
                <a:cubicBezTo>
                  <a:pt x="79" y="228"/>
                  <a:pt x="80" y="226"/>
                  <a:pt x="80" y="226"/>
                </a:cubicBezTo>
                <a:close/>
                <a:moveTo>
                  <a:pt x="83" y="204"/>
                </a:moveTo>
                <a:cubicBezTo>
                  <a:pt x="83" y="203"/>
                  <a:pt x="84" y="202"/>
                  <a:pt x="84" y="202"/>
                </a:cubicBezTo>
                <a:cubicBezTo>
                  <a:pt x="84" y="201"/>
                  <a:pt x="84" y="202"/>
                  <a:pt x="85" y="200"/>
                </a:cubicBezTo>
                <a:cubicBezTo>
                  <a:pt x="84" y="200"/>
                  <a:pt x="83" y="202"/>
                  <a:pt x="83" y="204"/>
                </a:cubicBezTo>
                <a:cubicBezTo>
                  <a:pt x="82" y="205"/>
                  <a:pt x="81" y="205"/>
                  <a:pt x="80" y="206"/>
                </a:cubicBezTo>
                <a:cubicBezTo>
                  <a:pt x="81" y="206"/>
                  <a:pt x="81" y="205"/>
                  <a:pt x="80" y="205"/>
                </a:cubicBezTo>
                <a:cubicBezTo>
                  <a:pt x="82" y="204"/>
                  <a:pt x="83" y="202"/>
                  <a:pt x="83" y="201"/>
                </a:cubicBezTo>
                <a:cubicBezTo>
                  <a:pt x="82" y="201"/>
                  <a:pt x="82" y="203"/>
                  <a:pt x="81" y="204"/>
                </a:cubicBezTo>
                <a:cubicBezTo>
                  <a:pt x="80" y="205"/>
                  <a:pt x="80" y="205"/>
                  <a:pt x="80" y="205"/>
                </a:cubicBezTo>
                <a:cubicBezTo>
                  <a:pt x="78" y="207"/>
                  <a:pt x="76" y="210"/>
                  <a:pt x="77" y="211"/>
                </a:cubicBezTo>
                <a:cubicBezTo>
                  <a:pt x="76" y="211"/>
                  <a:pt x="76" y="211"/>
                  <a:pt x="76" y="210"/>
                </a:cubicBezTo>
                <a:cubicBezTo>
                  <a:pt x="75" y="212"/>
                  <a:pt x="76" y="212"/>
                  <a:pt x="76" y="212"/>
                </a:cubicBezTo>
                <a:cubicBezTo>
                  <a:pt x="77" y="210"/>
                  <a:pt x="77" y="211"/>
                  <a:pt x="78" y="211"/>
                </a:cubicBezTo>
                <a:cubicBezTo>
                  <a:pt x="79" y="208"/>
                  <a:pt x="81" y="207"/>
                  <a:pt x="82" y="205"/>
                </a:cubicBezTo>
                <a:cubicBezTo>
                  <a:pt x="82" y="205"/>
                  <a:pt x="82" y="205"/>
                  <a:pt x="83" y="204"/>
                </a:cubicBezTo>
                <a:close/>
                <a:moveTo>
                  <a:pt x="86" y="219"/>
                </a:moveTo>
                <a:cubicBezTo>
                  <a:pt x="84" y="219"/>
                  <a:pt x="84" y="221"/>
                  <a:pt x="83" y="221"/>
                </a:cubicBezTo>
                <a:cubicBezTo>
                  <a:pt x="83" y="222"/>
                  <a:pt x="85" y="220"/>
                  <a:pt x="86" y="219"/>
                </a:cubicBezTo>
                <a:close/>
                <a:moveTo>
                  <a:pt x="88" y="195"/>
                </a:moveTo>
                <a:cubicBezTo>
                  <a:pt x="87" y="196"/>
                  <a:pt x="86" y="198"/>
                  <a:pt x="85" y="199"/>
                </a:cubicBezTo>
                <a:cubicBezTo>
                  <a:pt x="86" y="199"/>
                  <a:pt x="86" y="199"/>
                  <a:pt x="86" y="199"/>
                </a:cubicBezTo>
                <a:cubicBezTo>
                  <a:pt x="86" y="198"/>
                  <a:pt x="87" y="197"/>
                  <a:pt x="88" y="197"/>
                </a:cubicBezTo>
                <a:lnTo>
                  <a:pt x="88" y="195"/>
                </a:lnTo>
                <a:close/>
                <a:moveTo>
                  <a:pt x="92" y="191"/>
                </a:moveTo>
                <a:cubicBezTo>
                  <a:pt x="92" y="192"/>
                  <a:pt x="91" y="193"/>
                  <a:pt x="90" y="194"/>
                </a:cubicBezTo>
                <a:cubicBezTo>
                  <a:pt x="91" y="193"/>
                  <a:pt x="92" y="192"/>
                  <a:pt x="92" y="191"/>
                </a:cubicBezTo>
                <a:close/>
                <a:moveTo>
                  <a:pt x="96" y="207"/>
                </a:moveTo>
                <a:cubicBezTo>
                  <a:pt x="96" y="207"/>
                  <a:pt x="95" y="208"/>
                  <a:pt x="94" y="209"/>
                </a:cubicBezTo>
                <a:cubicBezTo>
                  <a:pt x="95" y="209"/>
                  <a:pt x="96" y="208"/>
                  <a:pt x="96" y="207"/>
                </a:cubicBezTo>
                <a:close/>
                <a:moveTo>
                  <a:pt x="97" y="185"/>
                </a:moveTo>
                <a:cubicBezTo>
                  <a:pt x="96" y="187"/>
                  <a:pt x="95" y="187"/>
                  <a:pt x="94" y="189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92" y="191"/>
                  <a:pt x="92" y="191"/>
                  <a:pt x="91" y="192"/>
                </a:cubicBezTo>
                <a:cubicBezTo>
                  <a:pt x="92" y="192"/>
                  <a:pt x="93" y="190"/>
                  <a:pt x="94" y="190"/>
                </a:cubicBezTo>
                <a:cubicBezTo>
                  <a:pt x="94" y="191"/>
                  <a:pt x="93" y="191"/>
                  <a:pt x="92" y="192"/>
                </a:cubicBezTo>
                <a:cubicBezTo>
                  <a:pt x="93" y="192"/>
                  <a:pt x="94" y="191"/>
                  <a:pt x="95" y="190"/>
                </a:cubicBezTo>
                <a:cubicBezTo>
                  <a:pt x="95" y="189"/>
                  <a:pt x="95" y="189"/>
                  <a:pt x="94" y="189"/>
                </a:cubicBezTo>
                <a:cubicBezTo>
                  <a:pt x="95" y="188"/>
                  <a:pt x="96" y="187"/>
                  <a:pt x="97" y="186"/>
                </a:cubicBezTo>
                <a:cubicBezTo>
                  <a:pt x="98" y="185"/>
                  <a:pt x="97" y="186"/>
                  <a:pt x="97" y="185"/>
                </a:cubicBezTo>
                <a:close/>
                <a:moveTo>
                  <a:pt x="100" y="183"/>
                </a:moveTo>
                <a:cubicBezTo>
                  <a:pt x="100" y="182"/>
                  <a:pt x="98" y="184"/>
                  <a:pt x="98" y="185"/>
                </a:cubicBezTo>
                <a:cubicBezTo>
                  <a:pt x="99" y="184"/>
                  <a:pt x="99" y="184"/>
                  <a:pt x="100" y="183"/>
                </a:cubicBezTo>
                <a:close/>
                <a:moveTo>
                  <a:pt x="102" y="199"/>
                </a:moveTo>
                <a:cubicBezTo>
                  <a:pt x="101" y="200"/>
                  <a:pt x="100" y="201"/>
                  <a:pt x="100" y="201"/>
                </a:cubicBezTo>
                <a:cubicBezTo>
                  <a:pt x="101" y="201"/>
                  <a:pt x="102" y="199"/>
                  <a:pt x="102" y="199"/>
                </a:cubicBezTo>
                <a:close/>
                <a:moveTo>
                  <a:pt x="108" y="174"/>
                </a:moveTo>
                <a:cubicBezTo>
                  <a:pt x="107" y="175"/>
                  <a:pt x="106" y="176"/>
                  <a:pt x="105" y="177"/>
                </a:cubicBezTo>
                <a:cubicBezTo>
                  <a:pt x="105" y="179"/>
                  <a:pt x="107" y="176"/>
                  <a:pt x="108" y="174"/>
                </a:cubicBezTo>
                <a:close/>
                <a:moveTo>
                  <a:pt x="110" y="172"/>
                </a:moveTo>
                <a:cubicBezTo>
                  <a:pt x="109" y="172"/>
                  <a:pt x="109" y="173"/>
                  <a:pt x="108" y="174"/>
                </a:cubicBezTo>
                <a:cubicBezTo>
                  <a:pt x="109" y="173"/>
                  <a:pt x="110" y="172"/>
                  <a:pt x="110" y="172"/>
                </a:cubicBezTo>
                <a:close/>
                <a:moveTo>
                  <a:pt x="111" y="167"/>
                </a:moveTo>
                <a:cubicBezTo>
                  <a:pt x="111" y="166"/>
                  <a:pt x="109" y="168"/>
                  <a:pt x="109" y="169"/>
                </a:cubicBezTo>
                <a:cubicBezTo>
                  <a:pt x="110" y="169"/>
                  <a:pt x="110" y="167"/>
                  <a:pt x="111" y="167"/>
                </a:cubicBezTo>
                <a:close/>
                <a:moveTo>
                  <a:pt x="112" y="170"/>
                </a:moveTo>
                <a:cubicBezTo>
                  <a:pt x="112" y="171"/>
                  <a:pt x="112" y="171"/>
                  <a:pt x="112" y="171"/>
                </a:cubicBezTo>
                <a:cubicBezTo>
                  <a:pt x="112" y="171"/>
                  <a:pt x="112" y="170"/>
                  <a:pt x="113" y="170"/>
                </a:cubicBezTo>
                <a:cubicBezTo>
                  <a:pt x="113" y="169"/>
                  <a:pt x="113" y="169"/>
                  <a:pt x="112" y="170"/>
                </a:cubicBezTo>
                <a:close/>
                <a:moveTo>
                  <a:pt x="114" y="167"/>
                </a:moveTo>
                <a:cubicBezTo>
                  <a:pt x="114" y="167"/>
                  <a:pt x="113" y="167"/>
                  <a:pt x="113" y="168"/>
                </a:cubicBezTo>
                <a:cubicBezTo>
                  <a:pt x="113" y="168"/>
                  <a:pt x="113" y="168"/>
                  <a:pt x="113" y="168"/>
                </a:cubicBezTo>
                <a:cubicBezTo>
                  <a:pt x="112" y="168"/>
                  <a:pt x="112" y="169"/>
                  <a:pt x="112" y="169"/>
                </a:cubicBezTo>
                <a:cubicBezTo>
                  <a:pt x="113" y="169"/>
                  <a:pt x="114" y="168"/>
                  <a:pt x="114" y="167"/>
                </a:cubicBezTo>
                <a:close/>
                <a:moveTo>
                  <a:pt x="116" y="184"/>
                </a:moveTo>
                <a:cubicBezTo>
                  <a:pt x="115" y="185"/>
                  <a:pt x="115" y="186"/>
                  <a:pt x="114" y="187"/>
                </a:cubicBezTo>
                <a:cubicBezTo>
                  <a:pt x="113" y="187"/>
                  <a:pt x="116" y="186"/>
                  <a:pt x="116" y="184"/>
                </a:cubicBezTo>
                <a:close/>
                <a:moveTo>
                  <a:pt x="126" y="152"/>
                </a:moveTo>
                <a:cubicBezTo>
                  <a:pt x="125" y="153"/>
                  <a:pt x="123" y="154"/>
                  <a:pt x="121" y="156"/>
                </a:cubicBezTo>
                <a:cubicBezTo>
                  <a:pt x="123" y="155"/>
                  <a:pt x="124" y="154"/>
                  <a:pt x="126" y="152"/>
                </a:cubicBezTo>
                <a:close/>
                <a:moveTo>
                  <a:pt x="127" y="173"/>
                </a:moveTo>
                <a:cubicBezTo>
                  <a:pt x="126" y="174"/>
                  <a:pt x="124" y="176"/>
                  <a:pt x="124" y="177"/>
                </a:cubicBezTo>
                <a:cubicBezTo>
                  <a:pt x="125" y="176"/>
                  <a:pt x="126" y="175"/>
                  <a:pt x="127" y="173"/>
                </a:cubicBezTo>
                <a:close/>
                <a:moveTo>
                  <a:pt x="132" y="151"/>
                </a:moveTo>
                <a:cubicBezTo>
                  <a:pt x="131" y="152"/>
                  <a:pt x="131" y="152"/>
                  <a:pt x="131" y="153"/>
                </a:cubicBezTo>
                <a:cubicBezTo>
                  <a:pt x="132" y="152"/>
                  <a:pt x="133" y="151"/>
                  <a:pt x="132" y="151"/>
                </a:cubicBezTo>
                <a:close/>
                <a:moveTo>
                  <a:pt x="137" y="141"/>
                </a:moveTo>
                <a:cubicBezTo>
                  <a:pt x="136" y="142"/>
                  <a:pt x="135" y="142"/>
                  <a:pt x="135" y="143"/>
                </a:cubicBezTo>
                <a:cubicBezTo>
                  <a:pt x="136" y="142"/>
                  <a:pt x="137" y="142"/>
                  <a:pt x="138" y="142"/>
                </a:cubicBezTo>
                <a:cubicBezTo>
                  <a:pt x="138" y="140"/>
                  <a:pt x="138" y="141"/>
                  <a:pt x="137" y="141"/>
                </a:cubicBezTo>
                <a:close/>
                <a:moveTo>
                  <a:pt x="158" y="123"/>
                </a:moveTo>
                <a:cubicBezTo>
                  <a:pt x="157" y="123"/>
                  <a:pt x="156" y="124"/>
                  <a:pt x="155" y="125"/>
                </a:cubicBezTo>
                <a:cubicBezTo>
                  <a:pt x="156" y="125"/>
                  <a:pt x="157" y="124"/>
                  <a:pt x="158" y="123"/>
                </a:cubicBezTo>
                <a:close/>
                <a:moveTo>
                  <a:pt x="166" y="121"/>
                </a:moveTo>
                <a:cubicBezTo>
                  <a:pt x="165" y="122"/>
                  <a:pt x="164" y="123"/>
                  <a:pt x="163" y="124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4" y="123"/>
                  <a:pt x="166" y="122"/>
                  <a:pt x="166" y="121"/>
                </a:cubicBezTo>
                <a:close/>
                <a:moveTo>
                  <a:pt x="234" y="56"/>
                </a:moveTo>
                <a:cubicBezTo>
                  <a:pt x="236" y="55"/>
                  <a:pt x="237" y="55"/>
                  <a:pt x="236" y="56"/>
                </a:cubicBezTo>
                <a:cubicBezTo>
                  <a:pt x="237" y="56"/>
                  <a:pt x="237" y="56"/>
                  <a:pt x="237" y="56"/>
                </a:cubicBezTo>
                <a:cubicBezTo>
                  <a:pt x="237" y="56"/>
                  <a:pt x="237" y="55"/>
                  <a:pt x="238" y="55"/>
                </a:cubicBezTo>
                <a:cubicBezTo>
                  <a:pt x="236" y="55"/>
                  <a:pt x="236" y="55"/>
                  <a:pt x="234" y="56"/>
                </a:cubicBezTo>
                <a:close/>
                <a:moveTo>
                  <a:pt x="222" y="63"/>
                </a:moveTo>
                <a:cubicBezTo>
                  <a:pt x="222" y="63"/>
                  <a:pt x="220" y="64"/>
                  <a:pt x="219" y="64"/>
                </a:cubicBezTo>
                <a:cubicBezTo>
                  <a:pt x="219" y="65"/>
                  <a:pt x="221" y="64"/>
                  <a:pt x="222" y="63"/>
                </a:cubicBezTo>
                <a:close/>
                <a:moveTo>
                  <a:pt x="214" y="58"/>
                </a:moveTo>
                <a:cubicBezTo>
                  <a:pt x="214" y="59"/>
                  <a:pt x="214" y="59"/>
                  <a:pt x="214" y="59"/>
                </a:cubicBezTo>
                <a:cubicBezTo>
                  <a:pt x="215" y="58"/>
                  <a:pt x="215" y="58"/>
                  <a:pt x="216" y="58"/>
                </a:cubicBezTo>
                <a:cubicBezTo>
                  <a:pt x="217" y="57"/>
                  <a:pt x="217" y="57"/>
                  <a:pt x="217" y="56"/>
                </a:cubicBezTo>
                <a:cubicBezTo>
                  <a:pt x="216" y="57"/>
                  <a:pt x="215" y="58"/>
                  <a:pt x="214" y="58"/>
                </a:cubicBezTo>
                <a:close/>
                <a:moveTo>
                  <a:pt x="213" y="67"/>
                </a:moveTo>
                <a:cubicBezTo>
                  <a:pt x="214" y="67"/>
                  <a:pt x="215" y="66"/>
                  <a:pt x="216" y="65"/>
                </a:cubicBezTo>
                <a:cubicBezTo>
                  <a:pt x="215" y="66"/>
                  <a:pt x="213" y="67"/>
                  <a:pt x="212" y="67"/>
                </a:cubicBezTo>
                <a:cubicBezTo>
                  <a:pt x="211" y="69"/>
                  <a:pt x="214" y="67"/>
                  <a:pt x="213" y="67"/>
                </a:cubicBezTo>
                <a:close/>
                <a:moveTo>
                  <a:pt x="213" y="59"/>
                </a:moveTo>
                <a:cubicBezTo>
                  <a:pt x="212" y="59"/>
                  <a:pt x="211" y="60"/>
                  <a:pt x="210" y="61"/>
                </a:cubicBezTo>
                <a:cubicBezTo>
                  <a:pt x="211" y="60"/>
                  <a:pt x="212" y="60"/>
                  <a:pt x="213" y="59"/>
                </a:cubicBezTo>
                <a:close/>
                <a:moveTo>
                  <a:pt x="210" y="60"/>
                </a:moveTo>
                <a:cubicBezTo>
                  <a:pt x="211" y="59"/>
                  <a:pt x="210" y="59"/>
                  <a:pt x="211" y="59"/>
                </a:cubicBezTo>
                <a:cubicBezTo>
                  <a:pt x="212" y="58"/>
                  <a:pt x="211" y="59"/>
                  <a:pt x="212" y="59"/>
                </a:cubicBezTo>
                <a:cubicBezTo>
                  <a:pt x="214" y="58"/>
                  <a:pt x="213" y="57"/>
                  <a:pt x="214" y="56"/>
                </a:cubicBezTo>
                <a:cubicBezTo>
                  <a:pt x="213" y="57"/>
                  <a:pt x="211" y="58"/>
                  <a:pt x="210" y="59"/>
                </a:cubicBezTo>
                <a:cubicBezTo>
                  <a:pt x="210" y="59"/>
                  <a:pt x="209" y="60"/>
                  <a:pt x="210" y="60"/>
                </a:cubicBezTo>
                <a:close/>
                <a:moveTo>
                  <a:pt x="208" y="66"/>
                </a:moveTo>
                <a:cubicBezTo>
                  <a:pt x="209" y="65"/>
                  <a:pt x="211" y="65"/>
                  <a:pt x="212" y="64"/>
                </a:cubicBezTo>
                <a:cubicBezTo>
                  <a:pt x="211" y="64"/>
                  <a:pt x="208" y="66"/>
                  <a:pt x="208" y="66"/>
                </a:cubicBezTo>
                <a:close/>
                <a:moveTo>
                  <a:pt x="205" y="63"/>
                </a:moveTo>
                <a:cubicBezTo>
                  <a:pt x="206" y="63"/>
                  <a:pt x="207" y="62"/>
                  <a:pt x="208" y="62"/>
                </a:cubicBezTo>
                <a:cubicBezTo>
                  <a:pt x="208" y="62"/>
                  <a:pt x="207" y="62"/>
                  <a:pt x="207" y="62"/>
                </a:cubicBezTo>
                <a:cubicBezTo>
                  <a:pt x="207" y="62"/>
                  <a:pt x="206" y="63"/>
                  <a:pt x="205" y="63"/>
                </a:cubicBezTo>
                <a:close/>
                <a:moveTo>
                  <a:pt x="202" y="74"/>
                </a:moveTo>
                <a:cubicBezTo>
                  <a:pt x="200" y="75"/>
                  <a:pt x="200" y="75"/>
                  <a:pt x="200" y="75"/>
                </a:cubicBezTo>
                <a:cubicBezTo>
                  <a:pt x="199" y="76"/>
                  <a:pt x="201" y="76"/>
                  <a:pt x="200" y="76"/>
                </a:cubicBezTo>
                <a:cubicBezTo>
                  <a:pt x="202" y="75"/>
                  <a:pt x="202" y="75"/>
                  <a:pt x="202" y="74"/>
                </a:cubicBezTo>
                <a:close/>
                <a:moveTo>
                  <a:pt x="203" y="73"/>
                </a:moveTo>
                <a:cubicBezTo>
                  <a:pt x="204" y="72"/>
                  <a:pt x="203" y="73"/>
                  <a:pt x="202" y="73"/>
                </a:cubicBezTo>
                <a:cubicBezTo>
                  <a:pt x="202" y="74"/>
                  <a:pt x="201" y="74"/>
                  <a:pt x="199" y="75"/>
                </a:cubicBezTo>
                <a:cubicBezTo>
                  <a:pt x="201" y="75"/>
                  <a:pt x="202" y="73"/>
                  <a:pt x="203" y="73"/>
                </a:cubicBezTo>
                <a:close/>
                <a:moveTo>
                  <a:pt x="205" y="63"/>
                </a:moveTo>
                <a:cubicBezTo>
                  <a:pt x="203" y="64"/>
                  <a:pt x="202" y="65"/>
                  <a:pt x="201" y="66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202" y="65"/>
                  <a:pt x="203" y="65"/>
                  <a:pt x="205" y="63"/>
                </a:cubicBezTo>
                <a:close/>
                <a:moveTo>
                  <a:pt x="208" y="73"/>
                </a:moveTo>
                <a:cubicBezTo>
                  <a:pt x="208" y="72"/>
                  <a:pt x="208" y="72"/>
                  <a:pt x="208" y="72"/>
                </a:cubicBezTo>
                <a:cubicBezTo>
                  <a:pt x="208" y="72"/>
                  <a:pt x="207" y="72"/>
                  <a:pt x="207" y="73"/>
                </a:cubicBezTo>
                <a:cubicBezTo>
                  <a:pt x="206" y="74"/>
                  <a:pt x="206" y="74"/>
                  <a:pt x="205" y="75"/>
                </a:cubicBezTo>
                <a:cubicBezTo>
                  <a:pt x="206" y="75"/>
                  <a:pt x="206" y="74"/>
                  <a:pt x="207" y="74"/>
                </a:cubicBezTo>
                <a:cubicBezTo>
                  <a:pt x="208" y="73"/>
                  <a:pt x="206" y="73"/>
                  <a:pt x="208" y="73"/>
                </a:cubicBezTo>
                <a:cubicBezTo>
                  <a:pt x="208" y="73"/>
                  <a:pt x="208" y="73"/>
                  <a:pt x="208" y="73"/>
                </a:cubicBezTo>
                <a:close/>
                <a:moveTo>
                  <a:pt x="212" y="69"/>
                </a:moveTo>
                <a:cubicBezTo>
                  <a:pt x="212" y="69"/>
                  <a:pt x="212" y="70"/>
                  <a:pt x="213" y="69"/>
                </a:cubicBezTo>
                <a:cubicBezTo>
                  <a:pt x="214" y="68"/>
                  <a:pt x="214" y="68"/>
                  <a:pt x="216" y="67"/>
                </a:cubicBezTo>
                <a:cubicBezTo>
                  <a:pt x="217" y="66"/>
                  <a:pt x="218" y="65"/>
                  <a:pt x="218" y="65"/>
                </a:cubicBezTo>
                <a:cubicBezTo>
                  <a:pt x="217" y="65"/>
                  <a:pt x="215" y="66"/>
                  <a:pt x="216" y="66"/>
                </a:cubicBezTo>
                <a:cubicBezTo>
                  <a:pt x="215" y="67"/>
                  <a:pt x="215" y="67"/>
                  <a:pt x="215" y="67"/>
                </a:cubicBezTo>
                <a:cubicBezTo>
                  <a:pt x="214" y="67"/>
                  <a:pt x="215" y="67"/>
                  <a:pt x="214" y="67"/>
                </a:cubicBezTo>
                <a:cubicBezTo>
                  <a:pt x="213" y="68"/>
                  <a:pt x="213" y="68"/>
                  <a:pt x="213" y="69"/>
                </a:cubicBezTo>
                <a:cubicBezTo>
                  <a:pt x="212" y="69"/>
                  <a:pt x="212" y="69"/>
                  <a:pt x="212" y="68"/>
                </a:cubicBezTo>
                <a:cubicBezTo>
                  <a:pt x="210" y="69"/>
                  <a:pt x="208" y="71"/>
                  <a:pt x="205" y="72"/>
                </a:cubicBezTo>
                <a:cubicBezTo>
                  <a:pt x="206" y="73"/>
                  <a:pt x="210" y="71"/>
                  <a:pt x="212" y="69"/>
                </a:cubicBezTo>
                <a:close/>
                <a:moveTo>
                  <a:pt x="222" y="76"/>
                </a:moveTo>
                <a:cubicBezTo>
                  <a:pt x="218" y="78"/>
                  <a:pt x="214" y="81"/>
                  <a:pt x="210" y="83"/>
                </a:cubicBezTo>
                <a:cubicBezTo>
                  <a:pt x="211" y="83"/>
                  <a:pt x="211" y="83"/>
                  <a:pt x="212" y="82"/>
                </a:cubicBezTo>
                <a:cubicBezTo>
                  <a:pt x="212" y="82"/>
                  <a:pt x="211" y="83"/>
                  <a:pt x="212" y="84"/>
                </a:cubicBezTo>
                <a:cubicBezTo>
                  <a:pt x="212" y="84"/>
                  <a:pt x="213" y="83"/>
                  <a:pt x="213" y="83"/>
                </a:cubicBezTo>
                <a:cubicBezTo>
                  <a:pt x="214" y="82"/>
                  <a:pt x="213" y="83"/>
                  <a:pt x="213" y="82"/>
                </a:cubicBezTo>
                <a:cubicBezTo>
                  <a:pt x="215" y="81"/>
                  <a:pt x="214" y="82"/>
                  <a:pt x="215" y="82"/>
                </a:cubicBezTo>
                <a:cubicBezTo>
                  <a:pt x="215" y="81"/>
                  <a:pt x="216" y="81"/>
                  <a:pt x="216" y="80"/>
                </a:cubicBezTo>
                <a:cubicBezTo>
                  <a:pt x="215" y="80"/>
                  <a:pt x="215" y="81"/>
                  <a:pt x="214" y="81"/>
                </a:cubicBezTo>
                <a:cubicBezTo>
                  <a:pt x="215" y="80"/>
                  <a:pt x="216" y="80"/>
                  <a:pt x="217" y="79"/>
                </a:cubicBezTo>
                <a:cubicBezTo>
                  <a:pt x="219" y="78"/>
                  <a:pt x="218" y="79"/>
                  <a:pt x="220" y="78"/>
                </a:cubicBezTo>
                <a:cubicBezTo>
                  <a:pt x="220" y="78"/>
                  <a:pt x="219" y="78"/>
                  <a:pt x="219" y="78"/>
                </a:cubicBezTo>
                <a:cubicBezTo>
                  <a:pt x="219" y="77"/>
                  <a:pt x="221" y="78"/>
                  <a:pt x="222" y="76"/>
                </a:cubicBezTo>
                <a:close/>
                <a:moveTo>
                  <a:pt x="225" y="75"/>
                </a:moveTo>
                <a:cubicBezTo>
                  <a:pt x="224" y="75"/>
                  <a:pt x="222" y="77"/>
                  <a:pt x="224" y="76"/>
                </a:cubicBezTo>
                <a:cubicBezTo>
                  <a:pt x="223" y="76"/>
                  <a:pt x="225" y="75"/>
                  <a:pt x="225" y="75"/>
                </a:cubicBezTo>
                <a:close/>
                <a:moveTo>
                  <a:pt x="228" y="73"/>
                </a:moveTo>
                <a:cubicBezTo>
                  <a:pt x="227" y="73"/>
                  <a:pt x="226" y="74"/>
                  <a:pt x="225" y="75"/>
                </a:cubicBezTo>
                <a:cubicBezTo>
                  <a:pt x="226" y="75"/>
                  <a:pt x="226" y="75"/>
                  <a:pt x="226" y="75"/>
                </a:cubicBezTo>
                <a:cubicBezTo>
                  <a:pt x="227" y="74"/>
                  <a:pt x="229" y="73"/>
                  <a:pt x="228" y="73"/>
                </a:cubicBezTo>
                <a:close/>
                <a:moveTo>
                  <a:pt x="232" y="57"/>
                </a:moveTo>
                <a:cubicBezTo>
                  <a:pt x="229" y="58"/>
                  <a:pt x="226" y="61"/>
                  <a:pt x="223" y="61"/>
                </a:cubicBezTo>
                <a:cubicBezTo>
                  <a:pt x="224" y="62"/>
                  <a:pt x="223" y="62"/>
                  <a:pt x="222" y="63"/>
                </a:cubicBezTo>
                <a:cubicBezTo>
                  <a:pt x="224" y="63"/>
                  <a:pt x="225" y="61"/>
                  <a:pt x="225" y="62"/>
                </a:cubicBezTo>
                <a:cubicBezTo>
                  <a:pt x="226" y="61"/>
                  <a:pt x="225" y="62"/>
                  <a:pt x="225" y="62"/>
                </a:cubicBezTo>
                <a:cubicBezTo>
                  <a:pt x="227" y="60"/>
                  <a:pt x="230" y="58"/>
                  <a:pt x="232" y="57"/>
                </a:cubicBezTo>
                <a:close/>
                <a:moveTo>
                  <a:pt x="238" y="58"/>
                </a:moveTo>
                <a:cubicBezTo>
                  <a:pt x="238" y="57"/>
                  <a:pt x="235" y="59"/>
                  <a:pt x="234" y="60"/>
                </a:cubicBezTo>
                <a:cubicBezTo>
                  <a:pt x="234" y="60"/>
                  <a:pt x="237" y="59"/>
                  <a:pt x="238" y="58"/>
                </a:cubicBezTo>
                <a:close/>
                <a:moveTo>
                  <a:pt x="240" y="55"/>
                </a:moveTo>
                <a:cubicBezTo>
                  <a:pt x="238" y="56"/>
                  <a:pt x="236" y="57"/>
                  <a:pt x="235" y="57"/>
                </a:cubicBezTo>
                <a:cubicBezTo>
                  <a:pt x="235" y="58"/>
                  <a:pt x="234" y="58"/>
                  <a:pt x="234" y="58"/>
                </a:cubicBezTo>
                <a:cubicBezTo>
                  <a:pt x="235" y="58"/>
                  <a:pt x="238" y="57"/>
                  <a:pt x="240" y="55"/>
                </a:cubicBezTo>
                <a:close/>
                <a:moveTo>
                  <a:pt x="244" y="64"/>
                </a:moveTo>
                <a:cubicBezTo>
                  <a:pt x="243" y="64"/>
                  <a:pt x="242" y="65"/>
                  <a:pt x="241" y="65"/>
                </a:cubicBezTo>
                <a:cubicBezTo>
                  <a:pt x="243" y="65"/>
                  <a:pt x="243" y="65"/>
                  <a:pt x="242" y="66"/>
                </a:cubicBezTo>
                <a:cubicBezTo>
                  <a:pt x="244" y="66"/>
                  <a:pt x="244" y="65"/>
                  <a:pt x="244" y="64"/>
                </a:cubicBezTo>
                <a:close/>
                <a:moveTo>
                  <a:pt x="245" y="51"/>
                </a:moveTo>
                <a:cubicBezTo>
                  <a:pt x="243" y="51"/>
                  <a:pt x="242" y="53"/>
                  <a:pt x="240" y="53"/>
                </a:cubicBezTo>
                <a:cubicBezTo>
                  <a:pt x="240" y="55"/>
                  <a:pt x="243" y="52"/>
                  <a:pt x="245" y="51"/>
                </a:cubicBezTo>
                <a:close/>
                <a:moveTo>
                  <a:pt x="252" y="40"/>
                </a:moveTo>
                <a:cubicBezTo>
                  <a:pt x="253" y="40"/>
                  <a:pt x="255" y="39"/>
                  <a:pt x="256" y="38"/>
                </a:cubicBezTo>
                <a:cubicBezTo>
                  <a:pt x="255" y="38"/>
                  <a:pt x="255" y="38"/>
                  <a:pt x="254" y="38"/>
                </a:cubicBezTo>
                <a:cubicBezTo>
                  <a:pt x="253" y="38"/>
                  <a:pt x="254" y="37"/>
                  <a:pt x="255" y="37"/>
                </a:cubicBezTo>
                <a:cubicBezTo>
                  <a:pt x="251" y="38"/>
                  <a:pt x="254" y="39"/>
                  <a:pt x="252" y="40"/>
                </a:cubicBezTo>
                <a:close/>
                <a:moveTo>
                  <a:pt x="248" y="41"/>
                </a:moveTo>
                <a:cubicBezTo>
                  <a:pt x="248" y="42"/>
                  <a:pt x="250" y="41"/>
                  <a:pt x="250" y="40"/>
                </a:cubicBezTo>
                <a:cubicBezTo>
                  <a:pt x="249" y="40"/>
                  <a:pt x="249" y="41"/>
                  <a:pt x="248" y="41"/>
                </a:cubicBezTo>
                <a:close/>
                <a:moveTo>
                  <a:pt x="248" y="42"/>
                </a:moveTo>
                <a:cubicBezTo>
                  <a:pt x="249" y="41"/>
                  <a:pt x="250" y="41"/>
                  <a:pt x="251" y="40"/>
                </a:cubicBezTo>
                <a:cubicBezTo>
                  <a:pt x="250" y="40"/>
                  <a:pt x="249" y="41"/>
                  <a:pt x="248" y="42"/>
                </a:cubicBezTo>
                <a:close/>
                <a:moveTo>
                  <a:pt x="254" y="47"/>
                </a:moveTo>
                <a:cubicBezTo>
                  <a:pt x="253" y="47"/>
                  <a:pt x="250" y="49"/>
                  <a:pt x="248" y="49"/>
                </a:cubicBezTo>
                <a:cubicBezTo>
                  <a:pt x="248" y="51"/>
                  <a:pt x="252" y="48"/>
                  <a:pt x="254" y="47"/>
                </a:cubicBezTo>
                <a:close/>
                <a:moveTo>
                  <a:pt x="254" y="48"/>
                </a:moveTo>
                <a:cubicBezTo>
                  <a:pt x="253" y="48"/>
                  <a:pt x="252" y="49"/>
                  <a:pt x="252" y="50"/>
                </a:cubicBezTo>
                <a:cubicBezTo>
                  <a:pt x="253" y="49"/>
                  <a:pt x="254" y="49"/>
                  <a:pt x="254" y="48"/>
                </a:cubicBezTo>
                <a:close/>
                <a:moveTo>
                  <a:pt x="256" y="39"/>
                </a:moveTo>
                <a:cubicBezTo>
                  <a:pt x="257" y="39"/>
                  <a:pt x="255" y="40"/>
                  <a:pt x="256" y="39"/>
                </a:cubicBezTo>
                <a:cubicBezTo>
                  <a:pt x="254" y="40"/>
                  <a:pt x="255" y="40"/>
                  <a:pt x="254" y="41"/>
                </a:cubicBezTo>
                <a:cubicBezTo>
                  <a:pt x="255" y="41"/>
                  <a:pt x="256" y="40"/>
                  <a:pt x="256" y="39"/>
                </a:cubicBezTo>
                <a:close/>
                <a:moveTo>
                  <a:pt x="267" y="43"/>
                </a:moveTo>
                <a:cubicBezTo>
                  <a:pt x="267" y="42"/>
                  <a:pt x="266" y="43"/>
                  <a:pt x="268" y="41"/>
                </a:cubicBezTo>
                <a:cubicBezTo>
                  <a:pt x="266" y="42"/>
                  <a:pt x="266" y="43"/>
                  <a:pt x="264" y="43"/>
                </a:cubicBezTo>
                <a:cubicBezTo>
                  <a:pt x="263" y="45"/>
                  <a:pt x="266" y="43"/>
                  <a:pt x="267" y="43"/>
                </a:cubicBezTo>
                <a:close/>
                <a:moveTo>
                  <a:pt x="260" y="36"/>
                </a:moveTo>
                <a:cubicBezTo>
                  <a:pt x="259" y="36"/>
                  <a:pt x="258" y="37"/>
                  <a:pt x="258" y="38"/>
                </a:cubicBezTo>
                <a:cubicBezTo>
                  <a:pt x="258" y="38"/>
                  <a:pt x="259" y="37"/>
                  <a:pt x="260" y="36"/>
                </a:cubicBezTo>
                <a:close/>
                <a:moveTo>
                  <a:pt x="264" y="54"/>
                </a:moveTo>
                <a:cubicBezTo>
                  <a:pt x="264" y="55"/>
                  <a:pt x="263" y="55"/>
                  <a:pt x="262" y="55"/>
                </a:cubicBezTo>
                <a:cubicBezTo>
                  <a:pt x="263" y="56"/>
                  <a:pt x="263" y="56"/>
                  <a:pt x="261" y="57"/>
                </a:cubicBezTo>
                <a:cubicBezTo>
                  <a:pt x="263" y="57"/>
                  <a:pt x="266" y="54"/>
                  <a:pt x="264" y="54"/>
                </a:cubicBezTo>
                <a:close/>
                <a:moveTo>
                  <a:pt x="266" y="45"/>
                </a:moveTo>
                <a:cubicBezTo>
                  <a:pt x="265" y="45"/>
                  <a:pt x="264" y="46"/>
                  <a:pt x="264" y="46"/>
                </a:cubicBezTo>
                <a:cubicBezTo>
                  <a:pt x="264" y="46"/>
                  <a:pt x="265" y="46"/>
                  <a:pt x="266" y="45"/>
                </a:cubicBezTo>
                <a:close/>
                <a:moveTo>
                  <a:pt x="269" y="42"/>
                </a:moveTo>
                <a:cubicBezTo>
                  <a:pt x="267" y="43"/>
                  <a:pt x="265" y="44"/>
                  <a:pt x="263" y="44"/>
                </a:cubicBezTo>
                <a:cubicBezTo>
                  <a:pt x="262" y="45"/>
                  <a:pt x="263" y="45"/>
                  <a:pt x="262" y="45"/>
                </a:cubicBezTo>
                <a:cubicBezTo>
                  <a:pt x="264" y="45"/>
                  <a:pt x="268" y="44"/>
                  <a:pt x="269" y="42"/>
                </a:cubicBezTo>
                <a:close/>
                <a:moveTo>
                  <a:pt x="275" y="39"/>
                </a:moveTo>
                <a:cubicBezTo>
                  <a:pt x="273" y="39"/>
                  <a:pt x="272" y="40"/>
                  <a:pt x="272" y="41"/>
                </a:cubicBezTo>
                <a:cubicBezTo>
                  <a:pt x="273" y="41"/>
                  <a:pt x="274" y="40"/>
                  <a:pt x="275" y="39"/>
                </a:cubicBezTo>
                <a:close/>
                <a:moveTo>
                  <a:pt x="287" y="37"/>
                </a:moveTo>
                <a:cubicBezTo>
                  <a:pt x="286" y="37"/>
                  <a:pt x="285" y="37"/>
                  <a:pt x="285" y="37"/>
                </a:cubicBezTo>
                <a:cubicBezTo>
                  <a:pt x="284" y="38"/>
                  <a:pt x="286" y="37"/>
                  <a:pt x="287" y="37"/>
                </a:cubicBezTo>
                <a:close/>
                <a:moveTo>
                  <a:pt x="292" y="32"/>
                </a:moveTo>
                <a:cubicBezTo>
                  <a:pt x="291" y="32"/>
                  <a:pt x="291" y="32"/>
                  <a:pt x="291" y="32"/>
                </a:cubicBezTo>
                <a:cubicBezTo>
                  <a:pt x="291" y="33"/>
                  <a:pt x="288" y="33"/>
                  <a:pt x="287" y="34"/>
                </a:cubicBezTo>
                <a:cubicBezTo>
                  <a:pt x="287" y="34"/>
                  <a:pt x="284" y="35"/>
                  <a:pt x="282" y="36"/>
                </a:cubicBezTo>
                <a:cubicBezTo>
                  <a:pt x="285" y="35"/>
                  <a:pt x="283" y="36"/>
                  <a:pt x="285" y="36"/>
                </a:cubicBezTo>
                <a:cubicBezTo>
                  <a:pt x="287" y="35"/>
                  <a:pt x="287" y="35"/>
                  <a:pt x="287" y="35"/>
                </a:cubicBezTo>
                <a:cubicBezTo>
                  <a:pt x="287" y="35"/>
                  <a:pt x="286" y="35"/>
                  <a:pt x="287" y="35"/>
                </a:cubicBezTo>
                <a:cubicBezTo>
                  <a:pt x="288" y="34"/>
                  <a:pt x="289" y="34"/>
                  <a:pt x="291" y="34"/>
                </a:cubicBezTo>
                <a:cubicBezTo>
                  <a:pt x="290" y="33"/>
                  <a:pt x="291" y="33"/>
                  <a:pt x="292" y="32"/>
                </a:cubicBezTo>
                <a:close/>
                <a:moveTo>
                  <a:pt x="294" y="32"/>
                </a:moveTo>
                <a:cubicBezTo>
                  <a:pt x="293" y="34"/>
                  <a:pt x="293" y="33"/>
                  <a:pt x="291" y="33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92" y="34"/>
                  <a:pt x="296" y="32"/>
                  <a:pt x="294" y="32"/>
                </a:cubicBezTo>
                <a:close/>
                <a:moveTo>
                  <a:pt x="297" y="30"/>
                </a:moveTo>
                <a:cubicBezTo>
                  <a:pt x="297" y="31"/>
                  <a:pt x="296" y="31"/>
                  <a:pt x="295" y="32"/>
                </a:cubicBezTo>
                <a:cubicBezTo>
                  <a:pt x="296" y="32"/>
                  <a:pt x="296" y="32"/>
                  <a:pt x="297" y="32"/>
                </a:cubicBezTo>
                <a:cubicBezTo>
                  <a:pt x="298" y="31"/>
                  <a:pt x="299" y="30"/>
                  <a:pt x="297" y="30"/>
                </a:cubicBezTo>
                <a:close/>
                <a:moveTo>
                  <a:pt x="306" y="30"/>
                </a:moveTo>
                <a:cubicBezTo>
                  <a:pt x="305" y="30"/>
                  <a:pt x="304" y="31"/>
                  <a:pt x="303" y="31"/>
                </a:cubicBezTo>
                <a:cubicBezTo>
                  <a:pt x="304" y="31"/>
                  <a:pt x="305" y="31"/>
                  <a:pt x="306" y="30"/>
                </a:cubicBezTo>
                <a:close/>
                <a:moveTo>
                  <a:pt x="324" y="12"/>
                </a:moveTo>
                <a:cubicBezTo>
                  <a:pt x="326" y="12"/>
                  <a:pt x="327" y="12"/>
                  <a:pt x="329" y="11"/>
                </a:cubicBezTo>
                <a:cubicBezTo>
                  <a:pt x="327" y="11"/>
                  <a:pt x="326" y="12"/>
                  <a:pt x="324" y="12"/>
                </a:cubicBezTo>
                <a:close/>
                <a:moveTo>
                  <a:pt x="318" y="16"/>
                </a:moveTo>
                <a:cubicBezTo>
                  <a:pt x="319" y="16"/>
                  <a:pt x="320" y="15"/>
                  <a:pt x="321" y="15"/>
                </a:cubicBezTo>
                <a:cubicBezTo>
                  <a:pt x="320" y="15"/>
                  <a:pt x="319" y="15"/>
                  <a:pt x="318" y="16"/>
                </a:cubicBezTo>
                <a:close/>
                <a:moveTo>
                  <a:pt x="323" y="23"/>
                </a:moveTo>
                <a:cubicBezTo>
                  <a:pt x="321" y="24"/>
                  <a:pt x="322" y="25"/>
                  <a:pt x="320" y="25"/>
                </a:cubicBezTo>
                <a:cubicBezTo>
                  <a:pt x="320" y="26"/>
                  <a:pt x="325" y="24"/>
                  <a:pt x="323" y="23"/>
                </a:cubicBezTo>
                <a:close/>
                <a:moveTo>
                  <a:pt x="332" y="11"/>
                </a:moveTo>
                <a:cubicBezTo>
                  <a:pt x="331" y="11"/>
                  <a:pt x="331" y="11"/>
                  <a:pt x="331" y="12"/>
                </a:cubicBezTo>
                <a:cubicBezTo>
                  <a:pt x="329" y="12"/>
                  <a:pt x="333" y="10"/>
                  <a:pt x="331" y="10"/>
                </a:cubicBezTo>
                <a:cubicBezTo>
                  <a:pt x="330" y="11"/>
                  <a:pt x="329" y="11"/>
                  <a:pt x="330" y="12"/>
                </a:cubicBezTo>
                <a:cubicBezTo>
                  <a:pt x="329" y="12"/>
                  <a:pt x="328" y="11"/>
                  <a:pt x="327" y="12"/>
                </a:cubicBezTo>
                <a:cubicBezTo>
                  <a:pt x="326" y="12"/>
                  <a:pt x="322" y="13"/>
                  <a:pt x="322" y="14"/>
                </a:cubicBezTo>
                <a:cubicBezTo>
                  <a:pt x="322" y="14"/>
                  <a:pt x="325" y="13"/>
                  <a:pt x="326" y="13"/>
                </a:cubicBezTo>
                <a:cubicBezTo>
                  <a:pt x="325" y="15"/>
                  <a:pt x="332" y="11"/>
                  <a:pt x="334" y="11"/>
                </a:cubicBezTo>
                <a:cubicBezTo>
                  <a:pt x="334" y="11"/>
                  <a:pt x="332" y="11"/>
                  <a:pt x="332" y="11"/>
                </a:cubicBezTo>
                <a:close/>
                <a:moveTo>
                  <a:pt x="335" y="9"/>
                </a:moveTo>
                <a:cubicBezTo>
                  <a:pt x="334" y="10"/>
                  <a:pt x="332" y="10"/>
                  <a:pt x="333" y="10"/>
                </a:cubicBezTo>
                <a:cubicBezTo>
                  <a:pt x="334" y="10"/>
                  <a:pt x="334" y="9"/>
                  <a:pt x="336" y="9"/>
                </a:cubicBezTo>
                <a:cubicBezTo>
                  <a:pt x="336" y="9"/>
                  <a:pt x="336" y="9"/>
                  <a:pt x="335" y="9"/>
                </a:cubicBezTo>
                <a:close/>
                <a:moveTo>
                  <a:pt x="337" y="8"/>
                </a:moveTo>
                <a:cubicBezTo>
                  <a:pt x="337" y="8"/>
                  <a:pt x="338" y="8"/>
                  <a:pt x="338" y="8"/>
                </a:cubicBezTo>
                <a:cubicBezTo>
                  <a:pt x="339" y="7"/>
                  <a:pt x="339" y="8"/>
                  <a:pt x="339" y="8"/>
                </a:cubicBezTo>
                <a:cubicBezTo>
                  <a:pt x="340" y="7"/>
                  <a:pt x="340" y="7"/>
                  <a:pt x="339" y="7"/>
                </a:cubicBezTo>
                <a:lnTo>
                  <a:pt x="337" y="8"/>
                </a:lnTo>
                <a:close/>
                <a:moveTo>
                  <a:pt x="344" y="9"/>
                </a:moveTo>
                <a:cubicBezTo>
                  <a:pt x="343" y="8"/>
                  <a:pt x="342" y="9"/>
                  <a:pt x="342" y="9"/>
                </a:cubicBezTo>
                <a:cubicBezTo>
                  <a:pt x="341" y="10"/>
                  <a:pt x="343" y="9"/>
                  <a:pt x="344" y="9"/>
                </a:cubicBezTo>
                <a:close/>
                <a:moveTo>
                  <a:pt x="356" y="6"/>
                </a:moveTo>
                <a:cubicBezTo>
                  <a:pt x="356" y="6"/>
                  <a:pt x="356" y="6"/>
                  <a:pt x="356" y="6"/>
                </a:cubicBezTo>
                <a:cubicBezTo>
                  <a:pt x="355" y="6"/>
                  <a:pt x="354" y="7"/>
                  <a:pt x="354" y="6"/>
                </a:cubicBezTo>
                <a:cubicBezTo>
                  <a:pt x="353" y="7"/>
                  <a:pt x="353" y="7"/>
                  <a:pt x="352" y="7"/>
                </a:cubicBezTo>
                <a:cubicBezTo>
                  <a:pt x="353" y="7"/>
                  <a:pt x="355" y="7"/>
                  <a:pt x="357" y="7"/>
                </a:cubicBezTo>
                <a:cubicBezTo>
                  <a:pt x="358" y="6"/>
                  <a:pt x="358" y="5"/>
                  <a:pt x="356" y="6"/>
                </a:cubicBezTo>
                <a:close/>
                <a:moveTo>
                  <a:pt x="366" y="5"/>
                </a:moveTo>
                <a:cubicBezTo>
                  <a:pt x="365" y="5"/>
                  <a:pt x="364" y="5"/>
                  <a:pt x="363" y="6"/>
                </a:cubicBezTo>
                <a:cubicBezTo>
                  <a:pt x="363" y="6"/>
                  <a:pt x="363" y="6"/>
                  <a:pt x="363" y="6"/>
                </a:cubicBezTo>
                <a:cubicBezTo>
                  <a:pt x="364" y="6"/>
                  <a:pt x="365" y="6"/>
                  <a:pt x="366" y="5"/>
                </a:cubicBezTo>
                <a:close/>
                <a:moveTo>
                  <a:pt x="375" y="3"/>
                </a:moveTo>
                <a:cubicBezTo>
                  <a:pt x="376" y="3"/>
                  <a:pt x="377" y="3"/>
                  <a:pt x="378" y="3"/>
                </a:cubicBezTo>
                <a:cubicBezTo>
                  <a:pt x="378" y="2"/>
                  <a:pt x="375" y="3"/>
                  <a:pt x="373" y="3"/>
                </a:cubicBezTo>
                <a:cubicBezTo>
                  <a:pt x="373" y="4"/>
                  <a:pt x="374" y="4"/>
                  <a:pt x="375" y="4"/>
                </a:cubicBezTo>
                <a:cubicBezTo>
                  <a:pt x="375" y="4"/>
                  <a:pt x="376" y="4"/>
                  <a:pt x="377" y="3"/>
                </a:cubicBezTo>
                <a:cubicBezTo>
                  <a:pt x="376" y="3"/>
                  <a:pt x="376" y="3"/>
                  <a:pt x="375" y="3"/>
                </a:cubicBezTo>
                <a:close/>
                <a:moveTo>
                  <a:pt x="379" y="3"/>
                </a:moveTo>
                <a:cubicBezTo>
                  <a:pt x="381" y="3"/>
                  <a:pt x="383" y="2"/>
                  <a:pt x="385" y="2"/>
                </a:cubicBezTo>
                <a:cubicBezTo>
                  <a:pt x="385" y="2"/>
                  <a:pt x="384" y="2"/>
                  <a:pt x="384" y="2"/>
                </a:cubicBezTo>
                <a:cubicBezTo>
                  <a:pt x="383" y="2"/>
                  <a:pt x="383" y="2"/>
                  <a:pt x="383" y="2"/>
                </a:cubicBezTo>
                <a:cubicBezTo>
                  <a:pt x="382" y="2"/>
                  <a:pt x="381" y="2"/>
                  <a:pt x="379" y="3"/>
                </a:cubicBezTo>
                <a:close/>
                <a:moveTo>
                  <a:pt x="381" y="3"/>
                </a:moveTo>
                <a:cubicBezTo>
                  <a:pt x="379" y="3"/>
                  <a:pt x="381" y="4"/>
                  <a:pt x="380" y="4"/>
                </a:cubicBezTo>
                <a:cubicBezTo>
                  <a:pt x="381" y="4"/>
                  <a:pt x="381" y="4"/>
                  <a:pt x="381" y="4"/>
                </a:cubicBezTo>
                <a:cubicBezTo>
                  <a:pt x="382" y="4"/>
                  <a:pt x="382" y="3"/>
                  <a:pt x="381" y="3"/>
                </a:cubicBezTo>
                <a:close/>
                <a:moveTo>
                  <a:pt x="388" y="3"/>
                </a:moveTo>
                <a:cubicBezTo>
                  <a:pt x="388" y="3"/>
                  <a:pt x="387" y="3"/>
                  <a:pt x="388" y="2"/>
                </a:cubicBezTo>
                <a:cubicBezTo>
                  <a:pt x="386" y="2"/>
                  <a:pt x="385" y="3"/>
                  <a:pt x="384" y="2"/>
                </a:cubicBezTo>
                <a:cubicBezTo>
                  <a:pt x="383" y="3"/>
                  <a:pt x="383" y="3"/>
                  <a:pt x="382" y="3"/>
                </a:cubicBezTo>
                <a:cubicBezTo>
                  <a:pt x="384" y="4"/>
                  <a:pt x="386" y="4"/>
                  <a:pt x="388" y="3"/>
                </a:cubicBezTo>
                <a:close/>
                <a:moveTo>
                  <a:pt x="392" y="1"/>
                </a:moveTo>
                <a:cubicBezTo>
                  <a:pt x="391" y="1"/>
                  <a:pt x="392" y="1"/>
                  <a:pt x="391" y="1"/>
                </a:cubicBezTo>
                <a:cubicBezTo>
                  <a:pt x="391" y="1"/>
                  <a:pt x="391" y="1"/>
                  <a:pt x="390" y="1"/>
                </a:cubicBezTo>
                <a:cubicBezTo>
                  <a:pt x="390" y="2"/>
                  <a:pt x="390" y="1"/>
                  <a:pt x="388" y="2"/>
                </a:cubicBezTo>
                <a:cubicBezTo>
                  <a:pt x="389" y="2"/>
                  <a:pt x="389" y="2"/>
                  <a:pt x="389" y="2"/>
                </a:cubicBezTo>
                <a:cubicBezTo>
                  <a:pt x="390" y="2"/>
                  <a:pt x="390" y="2"/>
                  <a:pt x="390" y="2"/>
                </a:cubicBezTo>
                <a:cubicBezTo>
                  <a:pt x="390" y="2"/>
                  <a:pt x="391" y="2"/>
                  <a:pt x="391" y="2"/>
                </a:cubicBezTo>
                <a:cubicBezTo>
                  <a:pt x="392" y="2"/>
                  <a:pt x="393" y="1"/>
                  <a:pt x="392" y="1"/>
                </a:cubicBezTo>
                <a:close/>
                <a:moveTo>
                  <a:pt x="399" y="2"/>
                </a:moveTo>
                <a:cubicBezTo>
                  <a:pt x="397" y="2"/>
                  <a:pt x="396" y="2"/>
                  <a:pt x="395" y="2"/>
                </a:cubicBezTo>
                <a:cubicBezTo>
                  <a:pt x="395" y="3"/>
                  <a:pt x="397" y="3"/>
                  <a:pt x="399" y="2"/>
                </a:cubicBezTo>
                <a:close/>
                <a:moveTo>
                  <a:pt x="406" y="1"/>
                </a:moveTo>
                <a:cubicBezTo>
                  <a:pt x="405" y="1"/>
                  <a:pt x="404" y="1"/>
                  <a:pt x="403" y="1"/>
                </a:cubicBezTo>
                <a:cubicBezTo>
                  <a:pt x="403" y="1"/>
                  <a:pt x="403" y="1"/>
                  <a:pt x="403" y="1"/>
                </a:cubicBezTo>
                <a:cubicBezTo>
                  <a:pt x="404" y="1"/>
                  <a:pt x="403" y="1"/>
                  <a:pt x="403" y="1"/>
                </a:cubicBezTo>
                <a:cubicBezTo>
                  <a:pt x="404" y="1"/>
                  <a:pt x="405" y="1"/>
                  <a:pt x="406" y="1"/>
                </a:cubicBezTo>
                <a:close/>
                <a:moveTo>
                  <a:pt x="411" y="2"/>
                </a:moveTo>
                <a:cubicBezTo>
                  <a:pt x="411" y="1"/>
                  <a:pt x="408" y="1"/>
                  <a:pt x="407" y="1"/>
                </a:cubicBezTo>
                <a:cubicBezTo>
                  <a:pt x="408" y="2"/>
                  <a:pt x="410" y="1"/>
                  <a:pt x="411" y="2"/>
                </a:cubicBezTo>
                <a:close/>
                <a:moveTo>
                  <a:pt x="411" y="2"/>
                </a:moveTo>
                <a:cubicBezTo>
                  <a:pt x="411" y="2"/>
                  <a:pt x="410" y="2"/>
                  <a:pt x="410" y="2"/>
                </a:cubicBezTo>
                <a:cubicBezTo>
                  <a:pt x="410" y="2"/>
                  <a:pt x="410" y="2"/>
                  <a:pt x="410" y="2"/>
                </a:cubicBezTo>
                <a:cubicBezTo>
                  <a:pt x="411" y="2"/>
                  <a:pt x="411" y="2"/>
                  <a:pt x="412" y="2"/>
                </a:cubicBezTo>
                <a:cubicBezTo>
                  <a:pt x="412" y="2"/>
                  <a:pt x="412" y="2"/>
                  <a:pt x="411" y="2"/>
                </a:cubicBezTo>
                <a:close/>
                <a:moveTo>
                  <a:pt x="418" y="2"/>
                </a:moveTo>
                <a:cubicBezTo>
                  <a:pt x="416" y="2"/>
                  <a:pt x="414" y="2"/>
                  <a:pt x="412" y="2"/>
                </a:cubicBezTo>
                <a:cubicBezTo>
                  <a:pt x="414" y="2"/>
                  <a:pt x="416" y="2"/>
                  <a:pt x="418" y="2"/>
                </a:cubicBezTo>
                <a:close/>
                <a:moveTo>
                  <a:pt x="419" y="1"/>
                </a:moveTo>
                <a:cubicBezTo>
                  <a:pt x="418" y="0"/>
                  <a:pt x="416" y="1"/>
                  <a:pt x="415" y="1"/>
                </a:cubicBezTo>
                <a:cubicBezTo>
                  <a:pt x="416" y="1"/>
                  <a:pt x="418" y="2"/>
                  <a:pt x="419" y="1"/>
                </a:cubicBezTo>
                <a:close/>
                <a:moveTo>
                  <a:pt x="429" y="3"/>
                </a:moveTo>
                <a:cubicBezTo>
                  <a:pt x="428" y="3"/>
                  <a:pt x="428" y="3"/>
                  <a:pt x="428" y="2"/>
                </a:cubicBezTo>
                <a:cubicBezTo>
                  <a:pt x="428" y="3"/>
                  <a:pt x="426" y="3"/>
                  <a:pt x="424" y="3"/>
                </a:cubicBezTo>
                <a:cubicBezTo>
                  <a:pt x="426" y="4"/>
                  <a:pt x="427" y="3"/>
                  <a:pt x="429" y="3"/>
                </a:cubicBezTo>
                <a:close/>
                <a:moveTo>
                  <a:pt x="109" y="202"/>
                </a:moveTo>
                <a:cubicBezTo>
                  <a:pt x="108" y="203"/>
                  <a:pt x="107" y="204"/>
                  <a:pt x="107" y="205"/>
                </a:cubicBezTo>
                <a:cubicBezTo>
                  <a:pt x="108" y="204"/>
                  <a:pt x="109" y="203"/>
                  <a:pt x="109" y="202"/>
                </a:cubicBezTo>
                <a:close/>
                <a:moveTo>
                  <a:pt x="131" y="179"/>
                </a:moveTo>
                <a:cubicBezTo>
                  <a:pt x="130" y="179"/>
                  <a:pt x="130" y="180"/>
                  <a:pt x="130" y="181"/>
                </a:cubicBezTo>
                <a:cubicBezTo>
                  <a:pt x="130" y="181"/>
                  <a:pt x="132" y="179"/>
                  <a:pt x="131" y="179"/>
                </a:cubicBezTo>
                <a:close/>
                <a:moveTo>
                  <a:pt x="139" y="166"/>
                </a:moveTo>
                <a:cubicBezTo>
                  <a:pt x="138" y="166"/>
                  <a:pt x="138" y="167"/>
                  <a:pt x="137" y="168"/>
                </a:cubicBezTo>
                <a:cubicBezTo>
                  <a:pt x="138" y="168"/>
                  <a:pt x="139" y="167"/>
                  <a:pt x="139" y="166"/>
                </a:cubicBezTo>
                <a:close/>
                <a:moveTo>
                  <a:pt x="149" y="157"/>
                </a:moveTo>
                <a:cubicBezTo>
                  <a:pt x="148" y="157"/>
                  <a:pt x="147" y="158"/>
                  <a:pt x="148" y="159"/>
                </a:cubicBezTo>
                <a:cubicBezTo>
                  <a:pt x="148" y="158"/>
                  <a:pt x="149" y="158"/>
                  <a:pt x="149" y="157"/>
                </a:cubicBezTo>
                <a:close/>
                <a:moveTo>
                  <a:pt x="159" y="147"/>
                </a:moveTo>
                <a:cubicBezTo>
                  <a:pt x="159" y="147"/>
                  <a:pt x="158" y="148"/>
                  <a:pt x="158" y="148"/>
                </a:cubicBezTo>
                <a:cubicBezTo>
                  <a:pt x="157" y="149"/>
                  <a:pt x="158" y="149"/>
                  <a:pt x="157" y="150"/>
                </a:cubicBezTo>
                <a:cubicBezTo>
                  <a:pt x="156" y="151"/>
                  <a:pt x="157" y="149"/>
                  <a:pt x="157" y="149"/>
                </a:cubicBezTo>
                <a:cubicBezTo>
                  <a:pt x="155" y="150"/>
                  <a:pt x="154" y="152"/>
                  <a:pt x="153" y="153"/>
                </a:cubicBezTo>
                <a:cubicBezTo>
                  <a:pt x="155" y="152"/>
                  <a:pt x="156" y="152"/>
                  <a:pt x="158" y="151"/>
                </a:cubicBezTo>
                <a:cubicBezTo>
                  <a:pt x="158" y="150"/>
                  <a:pt x="159" y="149"/>
                  <a:pt x="159" y="147"/>
                </a:cubicBezTo>
                <a:close/>
                <a:moveTo>
                  <a:pt x="165" y="142"/>
                </a:moveTo>
                <a:cubicBezTo>
                  <a:pt x="164" y="142"/>
                  <a:pt x="163" y="144"/>
                  <a:pt x="162" y="144"/>
                </a:cubicBezTo>
                <a:cubicBezTo>
                  <a:pt x="162" y="144"/>
                  <a:pt x="163" y="144"/>
                  <a:pt x="163" y="145"/>
                </a:cubicBezTo>
                <a:cubicBezTo>
                  <a:pt x="162" y="145"/>
                  <a:pt x="162" y="145"/>
                  <a:pt x="161" y="145"/>
                </a:cubicBezTo>
                <a:cubicBezTo>
                  <a:pt x="161" y="146"/>
                  <a:pt x="161" y="146"/>
                  <a:pt x="160" y="147"/>
                </a:cubicBezTo>
                <a:cubicBezTo>
                  <a:pt x="162" y="146"/>
                  <a:pt x="163" y="145"/>
                  <a:pt x="164" y="144"/>
                </a:cubicBezTo>
                <a:cubicBezTo>
                  <a:pt x="163" y="144"/>
                  <a:pt x="165" y="143"/>
                  <a:pt x="165" y="142"/>
                </a:cubicBezTo>
                <a:close/>
                <a:moveTo>
                  <a:pt x="174" y="136"/>
                </a:moveTo>
                <a:cubicBezTo>
                  <a:pt x="173" y="136"/>
                  <a:pt x="172" y="136"/>
                  <a:pt x="172" y="137"/>
                </a:cubicBezTo>
                <a:cubicBezTo>
                  <a:pt x="172" y="137"/>
                  <a:pt x="173" y="136"/>
                  <a:pt x="174" y="136"/>
                </a:cubicBezTo>
                <a:close/>
                <a:moveTo>
                  <a:pt x="187" y="126"/>
                </a:moveTo>
                <a:cubicBezTo>
                  <a:pt x="186" y="126"/>
                  <a:pt x="184" y="127"/>
                  <a:pt x="183" y="128"/>
                </a:cubicBezTo>
                <a:cubicBezTo>
                  <a:pt x="185" y="128"/>
                  <a:pt x="186" y="127"/>
                  <a:pt x="187" y="126"/>
                </a:cubicBezTo>
                <a:close/>
                <a:moveTo>
                  <a:pt x="209" y="110"/>
                </a:moveTo>
                <a:cubicBezTo>
                  <a:pt x="209" y="109"/>
                  <a:pt x="208" y="110"/>
                  <a:pt x="208" y="110"/>
                </a:cubicBezTo>
                <a:cubicBezTo>
                  <a:pt x="207" y="111"/>
                  <a:pt x="209" y="111"/>
                  <a:pt x="209" y="110"/>
                </a:cubicBezTo>
                <a:close/>
                <a:moveTo>
                  <a:pt x="301" y="62"/>
                </a:moveTo>
                <a:cubicBezTo>
                  <a:pt x="300" y="62"/>
                  <a:pt x="299" y="63"/>
                  <a:pt x="299" y="63"/>
                </a:cubicBezTo>
                <a:cubicBezTo>
                  <a:pt x="300" y="63"/>
                  <a:pt x="300" y="63"/>
                  <a:pt x="301" y="63"/>
                </a:cubicBezTo>
                <a:cubicBezTo>
                  <a:pt x="301" y="63"/>
                  <a:pt x="302" y="62"/>
                  <a:pt x="301" y="62"/>
                </a:cubicBezTo>
                <a:close/>
                <a:moveTo>
                  <a:pt x="320" y="56"/>
                </a:moveTo>
                <a:cubicBezTo>
                  <a:pt x="320" y="55"/>
                  <a:pt x="318" y="56"/>
                  <a:pt x="317" y="57"/>
                </a:cubicBezTo>
                <a:cubicBezTo>
                  <a:pt x="318" y="57"/>
                  <a:pt x="319" y="56"/>
                  <a:pt x="320" y="56"/>
                </a:cubicBezTo>
                <a:close/>
                <a:moveTo>
                  <a:pt x="399" y="40"/>
                </a:moveTo>
                <a:cubicBezTo>
                  <a:pt x="399" y="41"/>
                  <a:pt x="400" y="41"/>
                  <a:pt x="400" y="41"/>
                </a:cubicBezTo>
                <a:cubicBezTo>
                  <a:pt x="400" y="41"/>
                  <a:pt x="401" y="40"/>
                  <a:pt x="402" y="40"/>
                </a:cubicBezTo>
                <a:cubicBezTo>
                  <a:pt x="403" y="40"/>
                  <a:pt x="400" y="40"/>
                  <a:pt x="399" y="40"/>
                </a:cubicBezTo>
                <a:close/>
                <a:moveTo>
                  <a:pt x="410" y="40"/>
                </a:moveTo>
                <a:cubicBezTo>
                  <a:pt x="409" y="39"/>
                  <a:pt x="406" y="40"/>
                  <a:pt x="404" y="40"/>
                </a:cubicBezTo>
                <a:cubicBezTo>
                  <a:pt x="404" y="41"/>
                  <a:pt x="406" y="40"/>
                  <a:pt x="407" y="40"/>
                </a:cubicBezTo>
                <a:cubicBezTo>
                  <a:pt x="407" y="40"/>
                  <a:pt x="407" y="41"/>
                  <a:pt x="408" y="41"/>
                </a:cubicBezTo>
                <a:cubicBezTo>
                  <a:pt x="409" y="41"/>
                  <a:pt x="408" y="40"/>
                  <a:pt x="410" y="40"/>
                </a:cubicBezTo>
                <a:close/>
                <a:moveTo>
                  <a:pt x="412" y="40"/>
                </a:moveTo>
                <a:cubicBezTo>
                  <a:pt x="412" y="40"/>
                  <a:pt x="413" y="40"/>
                  <a:pt x="414" y="40"/>
                </a:cubicBezTo>
                <a:cubicBezTo>
                  <a:pt x="415" y="39"/>
                  <a:pt x="411" y="39"/>
                  <a:pt x="412" y="40"/>
                </a:cubicBezTo>
                <a:close/>
                <a:moveTo>
                  <a:pt x="439" y="39"/>
                </a:moveTo>
                <a:cubicBezTo>
                  <a:pt x="439" y="38"/>
                  <a:pt x="436" y="39"/>
                  <a:pt x="435" y="39"/>
                </a:cubicBezTo>
                <a:cubicBezTo>
                  <a:pt x="435" y="39"/>
                  <a:pt x="438" y="39"/>
                  <a:pt x="439" y="39"/>
                </a:cubicBezTo>
                <a:close/>
                <a:moveTo>
                  <a:pt x="450" y="3"/>
                </a:moveTo>
                <a:cubicBezTo>
                  <a:pt x="450" y="2"/>
                  <a:pt x="448" y="2"/>
                  <a:pt x="449" y="2"/>
                </a:cubicBezTo>
                <a:cubicBezTo>
                  <a:pt x="448" y="2"/>
                  <a:pt x="448" y="2"/>
                  <a:pt x="447" y="2"/>
                </a:cubicBezTo>
                <a:cubicBezTo>
                  <a:pt x="447" y="2"/>
                  <a:pt x="449" y="3"/>
                  <a:pt x="450" y="3"/>
                </a:cubicBezTo>
                <a:close/>
                <a:moveTo>
                  <a:pt x="450" y="40"/>
                </a:moveTo>
                <a:cubicBezTo>
                  <a:pt x="449" y="39"/>
                  <a:pt x="448" y="39"/>
                  <a:pt x="447" y="40"/>
                </a:cubicBezTo>
                <a:cubicBezTo>
                  <a:pt x="448" y="40"/>
                  <a:pt x="449" y="40"/>
                  <a:pt x="449" y="40"/>
                </a:cubicBezTo>
                <a:cubicBezTo>
                  <a:pt x="450" y="40"/>
                  <a:pt x="450" y="40"/>
                  <a:pt x="450" y="40"/>
                </a:cubicBezTo>
                <a:close/>
                <a:moveTo>
                  <a:pt x="455" y="41"/>
                </a:moveTo>
                <a:cubicBezTo>
                  <a:pt x="456" y="41"/>
                  <a:pt x="456" y="41"/>
                  <a:pt x="456" y="41"/>
                </a:cubicBezTo>
                <a:cubicBezTo>
                  <a:pt x="457" y="41"/>
                  <a:pt x="456" y="40"/>
                  <a:pt x="455" y="41"/>
                </a:cubicBezTo>
                <a:close/>
                <a:moveTo>
                  <a:pt x="472" y="42"/>
                </a:moveTo>
                <a:cubicBezTo>
                  <a:pt x="471" y="42"/>
                  <a:pt x="470" y="42"/>
                  <a:pt x="470" y="42"/>
                </a:cubicBezTo>
                <a:cubicBezTo>
                  <a:pt x="468" y="42"/>
                  <a:pt x="470" y="42"/>
                  <a:pt x="468" y="42"/>
                </a:cubicBezTo>
                <a:cubicBezTo>
                  <a:pt x="468" y="43"/>
                  <a:pt x="469" y="43"/>
                  <a:pt x="470" y="43"/>
                </a:cubicBezTo>
                <a:cubicBezTo>
                  <a:pt x="470" y="43"/>
                  <a:pt x="470" y="43"/>
                  <a:pt x="470" y="42"/>
                </a:cubicBezTo>
                <a:cubicBezTo>
                  <a:pt x="471" y="42"/>
                  <a:pt x="471" y="43"/>
                  <a:pt x="471" y="43"/>
                </a:cubicBezTo>
                <a:cubicBezTo>
                  <a:pt x="472" y="43"/>
                  <a:pt x="471" y="42"/>
                  <a:pt x="472" y="42"/>
                </a:cubicBezTo>
                <a:close/>
                <a:moveTo>
                  <a:pt x="476" y="43"/>
                </a:moveTo>
                <a:cubicBezTo>
                  <a:pt x="474" y="42"/>
                  <a:pt x="474" y="43"/>
                  <a:pt x="475" y="43"/>
                </a:cubicBezTo>
                <a:cubicBezTo>
                  <a:pt x="476" y="43"/>
                  <a:pt x="475" y="43"/>
                  <a:pt x="476" y="43"/>
                </a:cubicBezTo>
                <a:close/>
                <a:moveTo>
                  <a:pt x="478" y="44"/>
                </a:moveTo>
                <a:cubicBezTo>
                  <a:pt x="478" y="44"/>
                  <a:pt x="477" y="44"/>
                  <a:pt x="476" y="44"/>
                </a:cubicBezTo>
                <a:cubicBezTo>
                  <a:pt x="477" y="44"/>
                  <a:pt x="478" y="44"/>
                  <a:pt x="478" y="44"/>
                </a:cubicBezTo>
                <a:close/>
                <a:moveTo>
                  <a:pt x="486" y="45"/>
                </a:moveTo>
                <a:cubicBezTo>
                  <a:pt x="485" y="44"/>
                  <a:pt x="483" y="45"/>
                  <a:pt x="482" y="44"/>
                </a:cubicBezTo>
                <a:cubicBezTo>
                  <a:pt x="481" y="44"/>
                  <a:pt x="484" y="45"/>
                  <a:pt x="482" y="45"/>
                </a:cubicBezTo>
                <a:cubicBezTo>
                  <a:pt x="483" y="45"/>
                  <a:pt x="484" y="45"/>
                  <a:pt x="484" y="46"/>
                </a:cubicBezTo>
                <a:cubicBezTo>
                  <a:pt x="484" y="45"/>
                  <a:pt x="485" y="45"/>
                  <a:pt x="486" y="45"/>
                </a:cubicBezTo>
                <a:close/>
                <a:moveTo>
                  <a:pt x="495" y="10"/>
                </a:moveTo>
                <a:cubicBezTo>
                  <a:pt x="494" y="9"/>
                  <a:pt x="493" y="9"/>
                  <a:pt x="492" y="9"/>
                </a:cubicBezTo>
                <a:cubicBezTo>
                  <a:pt x="491" y="9"/>
                  <a:pt x="494" y="10"/>
                  <a:pt x="495" y="10"/>
                </a:cubicBezTo>
                <a:close/>
                <a:moveTo>
                  <a:pt x="568" y="35"/>
                </a:moveTo>
                <a:cubicBezTo>
                  <a:pt x="567" y="36"/>
                  <a:pt x="569" y="37"/>
                  <a:pt x="570" y="37"/>
                </a:cubicBezTo>
                <a:cubicBezTo>
                  <a:pt x="571" y="37"/>
                  <a:pt x="569" y="36"/>
                  <a:pt x="568" y="35"/>
                </a:cubicBezTo>
                <a:close/>
                <a:moveTo>
                  <a:pt x="587" y="46"/>
                </a:moveTo>
                <a:cubicBezTo>
                  <a:pt x="587" y="45"/>
                  <a:pt x="586" y="45"/>
                  <a:pt x="585" y="44"/>
                </a:cubicBezTo>
                <a:cubicBezTo>
                  <a:pt x="584" y="44"/>
                  <a:pt x="584" y="44"/>
                  <a:pt x="583" y="44"/>
                </a:cubicBezTo>
                <a:cubicBezTo>
                  <a:pt x="583" y="44"/>
                  <a:pt x="583" y="44"/>
                  <a:pt x="583" y="44"/>
                </a:cubicBezTo>
                <a:cubicBezTo>
                  <a:pt x="584" y="45"/>
                  <a:pt x="586" y="46"/>
                  <a:pt x="587" y="46"/>
                </a:cubicBezTo>
                <a:close/>
                <a:moveTo>
                  <a:pt x="592" y="48"/>
                </a:moveTo>
                <a:cubicBezTo>
                  <a:pt x="591" y="49"/>
                  <a:pt x="594" y="49"/>
                  <a:pt x="595" y="51"/>
                </a:cubicBezTo>
                <a:cubicBezTo>
                  <a:pt x="595" y="50"/>
                  <a:pt x="593" y="49"/>
                  <a:pt x="592" y="48"/>
                </a:cubicBezTo>
                <a:close/>
                <a:moveTo>
                  <a:pt x="626" y="71"/>
                </a:moveTo>
                <a:cubicBezTo>
                  <a:pt x="625" y="70"/>
                  <a:pt x="624" y="69"/>
                  <a:pt x="623" y="69"/>
                </a:cubicBezTo>
                <a:cubicBezTo>
                  <a:pt x="624" y="70"/>
                  <a:pt x="623" y="69"/>
                  <a:pt x="623" y="70"/>
                </a:cubicBezTo>
                <a:cubicBezTo>
                  <a:pt x="625" y="70"/>
                  <a:pt x="626" y="71"/>
                  <a:pt x="626" y="71"/>
                </a:cubicBezTo>
                <a:close/>
                <a:moveTo>
                  <a:pt x="627" y="72"/>
                </a:moveTo>
                <a:cubicBezTo>
                  <a:pt x="628" y="73"/>
                  <a:pt x="628" y="73"/>
                  <a:pt x="629" y="74"/>
                </a:cubicBezTo>
                <a:cubicBezTo>
                  <a:pt x="630" y="73"/>
                  <a:pt x="626" y="72"/>
                  <a:pt x="627" y="72"/>
                </a:cubicBezTo>
                <a:close/>
                <a:moveTo>
                  <a:pt x="660" y="99"/>
                </a:moveTo>
                <a:cubicBezTo>
                  <a:pt x="659" y="98"/>
                  <a:pt x="658" y="97"/>
                  <a:pt x="657" y="96"/>
                </a:cubicBezTo>
                <a:cubicBezTo>
                  <a:pt x="658" y="97"/>
                  <a:pt x="658" y="98"/>
                  <a:pt x="660" y="99"/>
                </a:cubicBezTo>
                <a:close/>
                <a:moveTo>
                  <a:pt x="665" y="156"/>
                </a:moveTo>
                <a:cubicBezTo>
                  <a:pt x="664" y="155"/>
                  <a:pt x="663" y="156"/>
                  <a:pt x="662" y="155"/>
                </a:cubicBezTo>
                <a:cubicBezTo>
                  <a:pt x="662" y="155"/>
                  <a:pt x="662" y="155"/>
                  <a:pt x="662" y="155"/>
                </a:cubicBezTo>
                <a:cubicBezTo>
                  <a:pt x="662" y="156"/>
                  <a:pt x="663" y="155"/>
                  <a:pt x="663" y="156"/>
                </a:cubicBezTo>
                <a:cubicBezTo>
                  <a:pt x="664" y="156"/>
                  <a:pt x="664" y="156"/>
                  <a:pt x="664" y="157"/>
                </a:cubicBezTo>
                <a:cubicBezTo>
                  <a:pt x="665" y="158"/>
                  <a:pt x="665" y="157"/>
                  <a:pt x="665" y="156"/>
                </a:cubicBezTo>
                <a:close/>
                <a:moveTo>
                  <a:pt x="667" y="159"/>
                </a:moveTo>
                <a:cubicBezTo>
                  <a:pt x="666" y="157"/>
                  <a:pt x="665" y="157"/>
                  <a:pt x="665" y="157"/>
                </a:cubicBezTo>
                <a:cubicBezTo>
                  <a:pt x="666" y="158"/>
                  <a:pt x="665" y="158"/>
                  <a:pt x="666" y="159"/>
                </a:cubicBezTo>
                <a:cubicBezTo>
                  <a:pt x="669" y="161"/>
                  <a:pt x="664" y="157"/>
                  <a:pt x="667" y="159"/>
                </a:cubicBezTo>
                <a:close/>
                <a:moveTo>
                  <a:pt x="670" y="162"/>
                </a:moveTo>
                <a:cubicBezTo>
                  <a:pt x="669" y="162"/>
                  <a:pt x="669" y="162"/>
                  <a:pt x="668" y="161"/>
                </a:cubicBezTo>
                <a:cubicBezTo>
                  <a:pt x="668" y="162"/>
                  <a:pt x="669" y="163"/>
                  <a:pt x="669" y="163"/>
                </a:cubicBezTo>
                <a:cubicBezTo>
                  <a:pt x="669" y="163"/>
                  <a:pt x="670" y="163"/>
                  <a:pt x="670" y="162"/>
                </a:cubicBezTo>
                <a:close/>
                <a:moveTo>
                  <a:pt x="672" y="165"/>
                </a:moveTo>
                <a:cubicBezTo>
                  <a:pt x="671" y="164"/>
                  <a:pt x="671" y="163"/>
                  <a:pt x="670" y="163"/>
                </a:cubicBezTo>
                <a:cubicBezTo>
                  <a:pt x="671" y="164"/>
                  <a:pt x="671" y="164"/>
                  <a:pt x="670" y="164"/>
                </a:cubicBezTo>
                <a:cubicBezTo>
                  <a:pt x="671" y="164"/>
                  <a:pt x="671" y="164"/>
                  <a:pt x="672" y="165"/>
                </a:cubicBezTo>
                <a:close/>
                <a:moveTo>
                  <a:pt x="700" y="141"/>
                </a:moveTo>
                <a:cubicBezTo>
                  <a:pt x="700" y="143"/>
                  <a:pt x="702" y="143"/>
                  <a:pt x="702" y="144"/>
                </a:cubicBezTo>
                <a:cubicBezTo>
                  <a:pt x="703" y="144"/>
                  <a:pt x="701" y="142"/>
                  <a:pt x="700" y="141"/>
                </a:cubicBezTo>
                <a:close/>
                <a:moveTo>
                  <a:pt x="705" y="149"/>
                </a:moveTo>
                <a:cubicBezTo>
                  <a:pt x="705" y="147"/>
                  <a:pt x="704" y="146"/>
                  <a:pt x="703" y="145"/>
                </a:cubicBezTo>
                <a:cubicBezTo>
                  <a:pt x="703" y="146"/>
                  <a:pt x="705" y="147"/>
                  <a:pt x="705" y="149"/>
                </a:cubicBezTo>
                <a:close/>
                <a:moveTo>
                  <a:pt x="707" y="150"/>
                </a:moveTo>
                <a:cubicBezTo>
                  <a:pt x="707" y="150"/>
                  <a:pt x="707" y="149"/>
                  <a:pt x="706" y="149"/>
                </a:cubicBezTo>
                <a:cubicBezTo>
                  <a:pt x="706" y="150"/>
                  <a:pt x="706" y="150"/>
                  <a:pt x="706" y="150"/>
                </a:cubicBezTo>
                <a:lnTo>
                  <a:pt x="707" y="150"/>
                </a:lnTo>
                <a:close/>
                <a:moveTo>
                  <a:pt x="761" y="292"/>
                </a:moveTo>
                <a:cubicBezTo>
                  <a:pt x="761" y="292"/>
                  <a:pt x="762" y="293"/>
                  <a:pt x="762" y="292"/>
                </a:cubicBezTo>
                <a:cubicBezTo>
                  <a:pt x="761" y="292"/>
                  <a:pt x="761" y="291"/>
                  <a:pt x="761" y="290"/>
                </a:cubicBezTo>
                <a:cubicBezTo>
                  <a:pt x="760" y="291"/>
                  <a:pt x="761" y="292"/>
                  <a:pt x="761" y="292"/>
                </a:cubicBezTo>
                <a:close/>
                <a:moveTo>
                  <a:pt x="740" y="199"/>
                </a:moveTo>
                <a:cubicBezTo>
                  <a:pt x="741" y="201"/>
                  <a:pt x="742" y="203"/>
                  <a:pt x="743" y="203"/>
                </a:cubicBezTo>
                <a:cubicBezTo>
                  <a:pt x="742" y="202"/>
                  <a:pt x="742" y="200"/>
                  <a:pt x="740" y="199"/>
                </a:cubicBezTo>
                <a:close/>
                <a:moveTo>
                  <a:pt x="745" y="252"/>
                </a:moveTo>
                <a:cubicBezTo>
                  <a:pt x="744" y="250"/>
                  <a:pt x="742" y="247"/>
                  <a:pt x="741" y="246"/>
                </a:cubicBezTo>
                <a:cubicBezTo>
                  <a:pt x="740" y="245"/>
                  <a:pt x="740" y="246"/>
                  <a:pt x="740" y="246"/>
                </a:cubicBezTo>
                <a:cubicBezTo>
                  <a:pt x="742" y="248"/>
                  <a:pt x="743" y="250"/>
                  <a:pt x="744" y="252"/>
                </a:cubicBezTo>
                <a:cubicBezTo>
                  <a:pt x="744" y="253"/>
                  <a:pt x="745" y="253"/>
                  <a:pt x="745" y="252"/>
                </a:cubicBezTo>
                <a:close/>
                <a:moveTo>
                  <a:pt x="749" y="260"/>
                </a:moveTo>
                <a:cubicBezTo>
                  <a:pt x="748" y="259"/>
                  <a:pt x="747" y="257"/>
                  <a:pt x="745" y="255"/>
                </a:cubicBezTo>
                <a:cubicBezTo>
                  <a:pt x="746" y="257"/>
                  <a:pt x="747" y="259"/>
                  <a:pt x="748" y="261"/>
                </a:cubicBezTo>
                <a:cubicBezTo>
                  <a:pt x="749" y="261"/>
                  <a:pt x="749" y="261"/>
                  <a:pt x="749" y="260"/>
                </a:cubicBezTo>
                <a:close/>
                <a:moveTo>
                  <a:pt x="754" y="269"/>
                </a:moveTo>
                <a:cubicBezTo>
                  <a:pt x="753" y="266"/>
                  <a:pt x="750" y="264"/>
                  <a:pt x="749" y="262"/>
                </a:cubicBezTo>
                <a:cubicBezTo>
                  <a:pt x="749" y="264"/>
                  <a:pt x="749" y="264"/>
                  <a:pt x="749" y="264"/>
                </a:cubicBezTo>
                <a:cubicBezTo>
                  <a:pt x="751" y="265"/>
                  <a:pt x="752" y="267"/>
                  <a:pt x="754" y="269"/>
                </a:cubicBezTo>
                <a:close/>
                <a:moveTo>
                  <a:pt x="758" y="224"/>
                </a:moveTo>
                <a:cubicBezTo>
                  <a:pt x="758" y="224"/>
                  <a:pt x="758" y="223"/>
                  <a:pt x="757" y="223"/>
                </a:cubicBezTo>
                <a:cubicBezTo>
                  <a:pt x="758" y="225"/>
                  <a:pt x="757" y="225"/>
                  <a:pt x="756" y="223"/>
                </a:cubicBezTo>
                <a:cubicBezTo>
                  <a:pt x="756" y="224"/>
                  <a:pt x="757" y="225"/>
                  <a:pt x="758" y="226"/>
                </a:cubicBezTo>
                <a:cubicBezTo>
                  <a:pt x="757" y="224"/>
                  <a:pt x="759" y="226"/>
                  <a:pt x="758" y="224"/>
                </a:cubicBezTo>
                <a:close/>
                <a:moveTo>
                  <a:pt x="768" y="283"/>
                </a:moveTo>
                <a:cubicBezTo>
                  <a:pt x="768" y="281"/>
                  <a:pt x="767" y="282"/>
                  <a:pt x="766" y="281"/>
                </a:cubicBezTo>
                <a:cubicBezTo>
                  <a:pt x="766" y="282"/>
                  <a:pt x="767" y="283"/>
                  <a:pt x="768" y="283"/>
                </a:cubicBezTo>
                <a:close/>
                <a:moveTo>
                  <a:pt x="768" y="279"/>
                </a:moveTo>
                <a:cubicBezTo>
                  <a:pt x="767" y="279"/>
                  <a:pt x="766" y="278"/>
                  <a:pt x="766" y="277"/>
                </a:cubicBezTo>
                <a:cubicBezTo>
                  <a:pt x="766" y="277"/>
                  <a:pt x="766" y="278"/>
                  <a:pt x="766" y="279"/>
                </a:cubicBezTo>
                <a:cubicBezTo>
                  <a:pt x="766" y="278"/>
                  <a:pt x="767" y="279"/>
                  <a:pt x="768" y="281"/>
                </a:cubicBezTo>
                <a:cubicBezTo>
                  <a:pt x="768" y="280"/>
                  <a:pt x="768" y="280"/>
                  <a:pt x="767" y="280"/>
                </a:cubicBezTo>
                <a:cubicBezTo>
                  <a:pt x="767" y="279"/>
                  <a:pt x="768" y="280"/>
                  <a:pt x="768" y="279"/>
                </a:cubicBezTo>
                <a:close/>
                <a:moveTo>
                  <a:pt x="771" y="260"/>
                </a:moveTo>
                <a:cubicBezTo>
                  <a:pt x="771" y="260"/>
                  <a:pt x="772" y="261"/>
                  <a:pt x="772" y="262"/>
                </a:cubicBezTo>
                <a:cubicBezTo>
                  <a:pt x="772" y="262"/>
                  <a:pt x="772" y="260"/>
                  <a:pt x="771" y="260"/>
                </a:cubicBezTo>
                <a:close/>
                <a:moveTo>
                  <a:pt x="775" y="271"/>
                </a:moveTo>
                <a:cubicBezTo>
                  <a:pt x="775" y="269"/>
                  <a:pt x="774" y="268"/>
                  <a:pt x="773" y="266"/>
                </a:cubicBezTo>
                <a:cubicBezTo>
                  <a:pt x="773" y="268"/>
                  <a:pt x="774" y="269"/>
                  <a:pt x="775" y="271"/>
                </a:cubicBezTo>
                <a:close/>
                <a:moveTo>
                  <a:pt x="777" y="277"/>
                </a:moveTo>
                <a:cubicBezTo>
                  <a:pt x="777" y="276"/>
                  <a:pt x="777" y="275"/>
                  <a:pt x="776" y="275"/>
                </a:cubicBezTo>
                <a:cubicBezTo>
                  <a:pt x="776" y="276"/>
                  <a:pt x="777" y="276"/>
                  <a:pt x="777" y="277"/>
                </a:cubicBezTo>
                <a:close/>
                <a:moveTo>
                  <a:pt x="779" y="276"/>
                </a:moveTo>
                <a:cubicBezTo>
                  <a:pt x="778" y="276"/>
                  <a:pt x="780" y="279"/>
                  <a:pt x="780" y="277"/>
                </a:cubicBezTo>
                <a:cubicBezTo>
                  <a:pt x="779" y="277"/>
                  <a:pt x="779" y="277"/>
                  <a:pt x="779" y="276"/>
                </a:cubicBezTo>
                <a:cubicBezTo>
                  <a:pt x="779" y="276"/>
                  <a:pt x="779" y="276"/>
                  <a:pt x="779" y="276"/>
                </a:cubicBezTo>
                <a:close/>
                <a:moveTo>
                  <a:pt x="782" y="283"/>
                </a:moveTo>
                <a:cubicBezTo>
                  <a:pt x="782" y="284"/>
                  <a:pt x="781" y="285"/>
                  <a:pt x="780" y="284"/>
                </a:cubicBezTo>
                <a:cubicBezTo>
                  <a:pt x="781" y="283"/>
                  <a:pt x="781" y="283"/>
                  <a:pt x="781" y="281"/>
                </a:cubicBezTo>
                <a:cubicBezTo>
                  <a:pt x="780" y="281"/>
                  <a:pt x="780" y="280"/>
                  <a:pt x="780" y="279"/>
                </a:cubicBezTo>
                <a:cubicBezTo>
                  <a:pt x="779" y="278"/>
                  <a:pt x="778" y="277"/>
                  <a:pt x="777" y="275"/>
                </a:cubicBezTo>
                <a:cubicBezTo>
                  <a:pt x="777" y="276"/>
                  <a:pt x="778" y="277"/>
                  <a:pt x="778" y="278"/>
                </a:cubicBezTo>
                <a:cubicBezTo>
                  <a:pt x="778" y="279"/>
                  <a:pt x="778" y="277"/>
                  <a:pt x="777" y="278"/>
                </a:cubicBezTo>
                <a:cubicBezTo>
                  <a:pt x="778" y="280"/>
                  <a:pt x="780" y="282"/>
                  <a:pt x="780" y="285"/>
                </a:cubicBezTo>
                <a:cubicBezTo>
                  <a:pt x="781" y="286"/>
                  <a:pt x="783" y="286"/>
                  <a:pt x="782" y="283"/>
                </a:cubicBezTo>
                <a:close/>
                <a:moveTo>
                  <a:pt x="713" y="312"/>
                </a:moveTo>
                <a:cubicBezTo>
                  <a:pt x="713" y="312"/>
                  <a:pt x="713" y="312"/>
                  <a:pt x="713" y="313"/>
                </a:cubicBezTo>
                <a:cubicBezTo>
                  <a:pt x="713" y="313"/>
                  <a:pt x="713" y="313"/>
                  <a:pt x="713" y="313"/>
                </a:cubicBezTo>
                <a:cubicBezTo>
                  <a:pt x="713" y="312"/>
                  <a:pt x="713" y="312"/>
                  <a:pt x="713" y="312"/>
                </a:cubicBezTo>
                <a:close/>
                <a:moveTo>
                  <a:pt x="694" y="321"/>
                </a:moveTo>
                <a:cubicBezTo>
                  <a:pt x="694" y="321"/>
                  <a:pt x="694" y="321"/>
                  <a:pt x="694" y="321"/>
                </a:cubicBezTo>
                <a:cubicBezTo>
                  <a:pt x="694" y="322"/>
                  <a:pt x="694" y="321"/>
                  <a:pt x="694" y="321"/>
                </a:cubicBezTo>
                <a:close/>
                <a:moveTo>
                  <a:pt x="704" y="332"/>
                </a:moveTo>
                <a:cubicBezTo>
                  <a:pt x="704" y="332"/>
                  <a:pt x="703" y="332"/>
                  <a:pt x="703" y="332"/>
                </a:cubicBezTo>
                <a:cubicBezTo>
                  <a:pt x="703" y="332"/>
                  <a:pt x="703" y="332"/>
                  <a:pt x="703" y="333"/>
                </a:cubicBezTo>
                <a:cubicBezTo>
                  <a:pt x="703" y="333"/>
                  <a:pt x="703" y="332"/>
                  <a:pt x="704" y="332"/>
                </a:cubicBezTo>
                <a:close/>
                <a:moveTo>
                  <a:pt x="704" y="331"/>
                </a:moveTo>
                <a:cubicBezTo>
                  <a:pt x="704" y="331"/>
                  <a:pt x="704" y="331"/>
                  <a:pt x="704" y="331"/>
                </a:cubicBezTo>
                <a:cubicBezTo>
                  <a:pt x="704" y="330"/>
                  <a:pt x="703" y="331"/>
                  <a:pt x="703" y="330"/>
                </a:cubicBezTo>
                <a:cubicBezTo>
                  <a:pt x="702" y="330"/>
                  <a:pt x="701" y="331"/>
                  <a:pt x="702" y="332"/>
                </a:cubicBezTo>
                <a:cubicBezTo>
                  <a:pt x="702" y="331"/>
                  <a:pt x="702" y="331"/>
                  <a:pt x="702" y="331"/>
                </a:cubicBezTo>
                <a:cubicBezTo>
                  <a:pt x="702" y="331"/>
                  <a:pt x="702" y="331"/>
                  <a:pt x="702" y="332"/>
                </a:cubicBezTo>
                <a:cubicBezTo>
                  <a:pt x="703" y="332"/>
                  <a:pt x="703" y="331"/>
                  <a:pt x="703" y="332"/>
                </a:cubicBezTo>
                <a:cubicBezTo>
                  <a:pt x="703" y="332"/>
                  <a:pt x="704" y="332"/>
                  <a:pt x="704" y="332"/>
                </a:cubicBezTo>
                <a:cubicBezTo>
                  <a:pt x="704" y="331"/>
                  <a:pt x="704" y="331"/>
                  <a:pt x="704" y="331"/>
                </a:cubicBezTo>
                <a:close/>
                <a:moveTo>
                  <a:pt x="705" y="331"/>
                </a:moveTo>
                <a:cubicBezTo>
                  <a:pt x="705" y="331"/>
                  <a:pt x="705" y="331"/>
                  <a:pt x="704" y="331"/>
                </a:cubicBezTo>
                <a:cubicBezTo>
                  <a:pt x="704" y="331"/>
                  <a:pt x="704" y="331"/>
                  <a:pt x="705" y="331"/>
                </a:cubicBezTo>
                <a:close/>
                <a:moveTo>
                  <a:pt x="707" y="332"/>
                </a:moveTo>
                <a:cubicBezTo>
                  <a:pt x="706" y="332"/>
                  <a:pt x="706" y="332"/>
                  <a:pt x="705" y="332"/>
                </a:cubicBezTo>
                <a:cubicBezTo>
                  <a:pt x="706" y="332"/>
                  <a:pt x="706" y="332"/>
                  <a:pt x="707" y="332"/>
                </a:cubicBezTo>
                <a:close/>
                <a:moveTo>
                  <a:pt x="708" y="333"/>
                </a:moveTo>
                <a:cubicBezTo>
                  <a:pt x="708" y="333"/>
                  <a:pt x="707" y="333"/>
                  <a:pt x="707" y="333"/>
                </a:cubicBezTo>
                <a:cubicBezTo>
                  <a:pt x="707" y="333"/>
                  <a:pt x="707" y="334"/>
                  <a:pt x="708" y="333"/>
                </a:cubicBezTo>
                <a:close/>
                <a:moveTo>
                  <a:pt x="710" y="321"/>
                </a:moveTo>
                <a:cubicBezTo>
                  <a:pt x="710" y="322"/>
                  <a:pt x="710" y="321"/>
                  <a:pt x="710" y="321"/>
                </a:cubicBezTo>
                <a:cubicBezTo>
                  <a:pt x="710" y="321"/>
                  <a:pt x="710" y="321"/>
                  <a:pt x="710" y="321"/>
                </a:cubicBezTo>
                <a:close/>
                <a:moveTo>
                  <a:pt x="710" y="322"/>
                </a:move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10" y="322"/>
                  <a:pt x="710" y="322"/>
                </a:cubicBezTo>
                <a:cubicBezTo>
                  <a:pt x="710" y="322"/>
                  <a:pt x="709" y="322"/>
                  <a:pt x="709" y="323"/>
                </a:cubicBezTo>
                <a:cubicBezTo>
                  <a:pt x="710" y="323"/>
                  <a:pt x="710" y="322"/>
                  <a:pt x="710" y="322"/>
                </a:cubicBezTo>
                <a:cubicBezTo>
                  <a:pt x="711" y="322"/>
                  <a:pt x="711" y="322"/>
                  <a:pt x="710" y="322"/>
                </a:cubicBezTo>
                <a:close/>
                <a:moveTo>
                  <a:pt x="714" y="340"/>
                </a:moveTo>
                <a:cubicBezTo>
                  <a:pt x="715" y="339"/>
                  <a:pt x="714" y="339"/>
                  <a:pt x="714" y="339"/>
                </a:cubicBezTo>
                <a:cubicBezTo>
                  <a:pt x="714" y="340"/>
                  <a:pt x="713" y="340"/>
                  <a:pt x="713" y="341"/>
                </a:cubicBezTo>
                <a:cubicBezTo>
                  <a:pt x="713" y="341"/>
                  <a:pt x="713" y="341"/>
                  <a:pt x="714" y="341"/>
                </a:cubicBezTo>
                <a:cubicBezTo>
                  <a:pt x="714" y="340"/>
                  <a:pt x="714" y="339"/>
                  <a:pt x="714" y="340"/>
                </a:cubicBezTo>
                <a:close/>
                <a:moveTo>
                  <a:pt x="720" y="316"/>
                </a:moveTo>
                <a:cubicBezTo>
                  <a:pt x="720" y="316"/>
                  <a:pt x="720" y="316"/>
                  <a:pt x="720" y="316"/>
                </a:cubicBezTo>
                <a:cubicBezTo>
                  <a:pt x="719" y="316"/>
                  <a:pt x="718" y="316"/>
                  <a:pt x="717" y="316"/>
                </a:cubicBezTo>
                <a:cubicBezTo>
                  <a:pt x="718" y="317"/>
                  <a:pt x="719" y="316"/>
                  <a:pt x="720" y="316"/>
                </a:cubicBezTo>
                <a:close/>
                <a:moveTo>
                  <a:pt x="721" y="341"/>
                </a:moveTo>
                <a:cubicBezTo>
                  <a:pt x="721" y="341"/>
                  <a:pt x="720" y="341"/>
                  <a:pt x="720" y="341"/>
                </a:cubicBezTo>
                <a:cubicBezTo>
                  <a:pt x="720" y="341"/>
                  <a:pt x="721" y="341"/>
                  <a:pt x="721" y="341"/>
                </a:cubicBezTo>
                <a:close/>
                <a:moveTo>
                  <a:pt x="722" y="317"/>
                </a:moveTo>
                <a:cubicBezTo>
                  <a:pt x="721" y="316"/>
                  <a:pt x="721" y="316"/>
                  <a:pt x="720" y="316"/>
                </a:cubicBezTo>
                <a:cubicBezTo>
                  <a:pt x="720" y="316"/>
                  <a:pt x="720" y="317"/>
                  <a:pt x="720" y="317"/>
                </a:cubicBezTo>
                <a:cubicBezTo>
                  <a:pt x="721" y="317"/>
                  <a:pt x="721" y="317"/>
                  <a:pt x="722" y="317"/>
                </a:cubicBezTo>
                <a:close/>
                <a:moveTo>
                  <a:pt x="724" y="317"/>
                </a:moveTo>
                <a:cubicBezTo>
                  <a:pt x="724" y="318"/>
                  <a:pt x="723" y="317"/>
                  <a:pt x="723" y="317"/>
                </a:cubicBezTo>
                <a:cubicBezTo>
                  <a:pt x="722" y="317"/>
                  <a:pt x="722" y="318"/>
                  <a:pt x="722" y="318"/>
                </a:cubicBezTo>
                <a:cubicBezTo>
                  <a:pt x="723" y="318"/>
                  <a:pt x="724" y="318"/>
                  <a:pt x="724" y="318"/>
                </a:cubicBezTo>
                <a:cubicBezTo>
                  <a:pt x="724" y="318"/>
                  <a:pt x="724" y="318"/>
                  <a:pt x="724" y="317"/>
                </a:cubicBezTo>
                <a:close/>
                <a:moveTo>
                  <a:pt x="734" y="348"/>
                </a:moveTo>
                <a:cubicBezTo>
                  <a:pt x="733" y="348"/>
                  <a:pt x="733" y="348"/>
                  <a:pt x="733" y="348"/>
                </a:cubicBezTo>
                <a:cubicBezTo>
                  <a:pt x="733" y="348"/>
                  <a:pt x="733" y="348"/>
                  <a:pt x="734" y="348"/>
                </a:cubicBezTo>
                <a:close/>
                <a:moveTo>
                  <a:pt x="735" y="348"/>
                </a:moveTo>
                <a:cubicBezTo>
                  <a:pt x="735" y="348"/>
                  <a:pt x="734" y="348"/>
                  <a:pt x="734" y="348"/>
                </a:cubicBezTo>
                <a:cubicBezTo>
                  <a:pt x="734" y="348"/>
                  <a:pt x="734" y="349"/>
                  <a:pt x="735" y="348"/>
                </a:cubicBezTo>
                <a:close/>
                <a:moveTo>
                  <a:pt x="736" y="349"/>
                </a:moveTo>
                <a:cubicBezTo>
                  <a:pt x="736" y="348"/>
                  <a:pt x="735" y="349"/>
                  <a:pt x="735" y="348"/>
                </a:cubicBezTo>
                <a:cubicBezTo>
                  <a:pt x="735" y="349"/>
                  <a:pt x="735" y="349"/>
                  <a:pt x="736" y="349"/>
                </a:cubicBezTo>
                <a:close/>
                <a:moveTo>
                  <a:pt x="748" y="356"/>
                </a:moveTo>
                <a:cubicBezTo>
                  <a:pt x="748" y="356"/>
                  <a:pt x="748" y="355"/>
                  <a:pt x="748" y="355"/>
                </a:cubicBezTo>
                <a:cubicBezTo>
                  <a:pt x="748" y="356"/>
                  <a:pt x="748" y="356"/>
                  <a:pt x="748" y="356"/>
                </a:cubicBezTo>
                <a:close/>
                <a:moveTo>
                  <a:pt x="756" y="318"/>
                </a:moveTo>
                <a:cubicBezTo>
                  <a:pt x="756" y="319"/>
                  <a:pt x="756" y="319"/>
                  <a:pt x="756" y="319"/>
                </a:cubicBezTo>
                <a:cubicBezTo>
                  <a:pt x="756" y="318"/>
                  <a:pt x="756" y="318"/>
                  <a:pt x="756" y="318"/>
                </a:cubicBezTo>
                <a:cubicBezTo>
                  <a:pt x="756" y="318"/>
                  <a:pt x="756" y="318"/>
                  <a:pt x="756" y="318"/>
                </a:cubicBezTo>
                <a:close/>
                <a:moveTo>
                  <a:pt x="756" y="360"/>
                </a:moveTo>
                <a:cubicBezTo>
                  <a:pt x="756" y="360"/>
                  <a:pt x="756" y="360"/>
                  <a:pt x="756" y="360"/>
                </a:cubicBezTo>
                <a:cubicBezTo>
                  <a:pt x="755" y="360"/>
                  <a:pt x="756" y="360"/>
                  <a:pt x="756" y="360"/>
                </a:cubicBezTo>
                <a:close/>
                <a:moveTo>
                  <a:pt x="757" y="361"/>
                </a:moveTo>
                <a:cubicBezTo>
                  <a:pt x="757" y="361"/>
                  <a:pt x="756" y="361"/>
                  <a:pt x="756" y="361"/>
                </a:cubicBezTo>
                <a:cubicBezTo>
                  <a:pt x="756" y="361"/>
                  <a:pt x="756" y="361"/>
                  <a:pt x="757" y="361"/>
                </a:cubicBezTo>
                <a:cubicBezTo>
                  <a:pt x="757" y="361"/>
                  <a:pt x="757" y="361"/>
                  <a:pt x="757" y="361"/>
                </a:cubicBezTo>
                <a:close/>
                <a:moveTo>
                  <a:pt x="757" y="318"/>
                </a:moveTo>
                <a:cubicBezTo>
                  <a:pt x="757" y="318"/>
                  <a:pt x="757" y="318"/>
                  <a:pt x="757" y="318"/>
                </a:cubicBezTo>
                <a:cubicBezTo>
                  <a:pt x="757" y="318"/>
                  <a:pt x="756" y="318"/>
                  <a:pt x="756" y="319"/>
                </a:cubicBezTo>
                <a:cubicBezTo>
                  <a:pt x="757" y="318"/>
                  <a:pt x="757" y="319"/>
                  <a:pt x="757" y="318"/>
                </a:cubicBezTo>
                <a:close/>
                <a:moveTo>
                  <a:pt x="758" y="319"/>
                </a:moveTo>
                <a:cubicBezTo>
                  <a:pt x="758" y="319"/>
                  <a:pt x="758" y="319"/>
                  <a:pt x="758" y="318"/>
                </a:cubicBezTo>
                <a:cubicBezTo>
                  <a:pt x="757" y="319"/>
                  <a:pt x="758" y="319"/>
                  <a:pt x="757" y="319"/>
                </a:cubicBezTo>
                <a:cubicBezTo>
                  <a:pt x="757" y="320"/>
                  <a:pt x="758" y="319"/>
                  <a:pt x="758" y="319"/>
                </a:cubicBezTo>
                <a:close/>
                <a:moveTo>
                  <a:pt x="759" y="319"/>
                </a:moveTo>
                <a:cubicBezTo>
                  <a:pt x="759" y="319"/>
                  <a:pt x="760" y="319"/>
                  <a:pt x="760" y="319"/>
                </a:cubicBezTo>
                <a:cubicBezTo>
                  <a:pt x="759" y="318"/>
                  <a:pt x="759" y="319"/>
                  <a:pt x="759" y="319"/>
                </a:cubicBezTo>
                <a:cubicBezTo>
                  <a:pt x="759" y="319"/>
                  <a:pt x="759" y="319"/>
                  <a:pt x="759" y="319"/>
                </a:cubicBezTo>
                <a:cubicBezTo>
                  <a:pt x="758" y="319"/>
                  <a:pt x="758" y="319"/>
                  <a:pt x="758" y="320"/>
                </a:cubicBezTo>
                <a:cubicBezTo>
                  <a:pt x="758" y="320"/>
                  <a:pt x="759" y="319"/>
                  <a:pt x="759" y="319"/>
                </a:cubicBezTo>
                <a:close/>
                <a:moveTo>
                  <a:pt x="765" y="366"/>
                </a:moveTo>
                <a:cubicBezTo>
                  <a:pt x="765" y="367"/>
                  <a:pt x="766" y="367"/>
                  <a:pt x="766" y="367"/>
                </a:cubicBezTo>
                <a:cubicBezTo>
                  <a:pt x="766" y="367"/>
                  <a:pt x="765" y="367"/>
                  <a:pt x="765" y="366"/>
                </a:cubicBezTo>
                <a:close/>
                <a:moveTo>
                  <a:pt x="769" y="369"/>
                </a:moveTo>
                <a:cubicBezTo>
                  <a:pt x="769" y="369"/>
                  <a:pt x="769" y="369"/>
                  <a:pt x="769" y="369"/>
                </a:cubicBezTo>
                <a:cubicBezTo>
                  <a:pt x="769" y="368"/>
                  <a:pt x="768" y="368"/>
                  <a:pt x="768" y="368"/>
                </a:cubicBezTo>
                <a:cubicBezTo>
                  <a:pt x="768" y="369"/>
                  <a:pt x="768" y="369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lose/>
                <a:moveTo>
                  <a:pt x="774" y="372"/>
                </a:moveTo>
                <a:cubicBezTo>
                  <a:pt x="773" y="373"/>
                  <a:pt x="774" y="373"/>
                  <a:pt x="774" y="374"/>
                </a:cubicBezTo>
                <a:cubicBezTo>
                  <a:pt x="774" y="373"/>
                  <a:pt x="774" y="373"/>
                  <a:pt x="774" y="372"/>
                </a:cubicBezTo>
                <a:close/>
                <a:moveTo>
                  <a:pt x="792" y="333"/>
                </a:moveTo>
                <a:cubicBezTo>
                  <a:pt x="792" y="333"/>
                  <a:pt x="792" y="333"/>
                  <a:pt x="792" y="333"/>
                </a:cubicBezTo>
                <a:cubicBezTo>
                  <a:pt x="793" y="333"/>
                  <a:pt x="793" y="333"/>
                  <a:pt x="793" y="333"/>
                </a:cubicBezTo>
                <a:cubicBezTo>
                  <a:pt x="792" y="333"/>
                  <a:pt x="792" y="333"/>
                  <a:pt x="792" y="333"/>
                </a:cubicBezTo>
                <a:close/>
                <a:moveTo>
                  <a:pt x="791" y="317"/>
                </a:moveTo>
                <a:cubicBezTo>
                  <a:pt x="791" y="317"/>
                  <a:pt x="792" y="317"/>
                  <a:pt x="792" y="317"/>
                </a:cubicBezTo>
                <a:cubicBezTo>
                  <a:pt x="792" y="317"/>
                  <a:pt x="792" y="316"/>
                  <a:pt x="792" y="316"/>
                </a:cubicBezTo>
                <a:cubicBezTo>
                  <a:pt x="792" y="316"/>
                  <a:pt x="792" y="316"/>
                  <a:pt x="791" y="316"/>
                </a:cubicBezTo>
                <a:lnTo>
                  <a:pt x="791" y="317"/>
                </a:lnTo>
                <a:close/>
                <a:moveTo>
                  <a:pt x="790" y="335"/>
                </a:moveTo>
                <a:cubicBezTo>
                  <a:pt x="791" y="335"/>
                  <a:pt x="791" y="335"/>
                  <a:pt x="790" y="335"/>
                </a:cubicBezTo>
                <a:cubicBezTo>
                  <a:pt x="790" y="334"/>
                  <a:pt x="790" y="334"/>
                  <a:pt x="790" y="334"/>
                </a:cubicBezTo>
                <a:cubicBezTo>
                  <a:pt x="790" y="335"/>
                  <a:pt x="791" y="335"/>
                  <a:pt x="790" y="335"/>
                </a:cubicBezTo>
                <a:close/>
                <a:moveTo>
                  <a:pt x="789" y="340"/>
                </a:moveTo>
                <a:cubicBezTo>
                  <a:pt x="789" y="339"/>
                  <a:pt x="789" y="340"/>
                  <a:pt x="789" y="339"/>
                </a:cubicBezTo>
                <a:cubicBezTo>
                  <a:pt x="788" y="338"/>
                  <a:pt x="788" y="339"/>
                  <a:pt x="788" y="338"/>
                </a:cubicBezTo>
                <a:cubicBezTo>
                  <a:pt x="788" y="339"/>
                  <a:pt x="789" y="339"/>
                  <a:pt x="789" y="340"/>
                </a:cubicBezTo>
                <a:cubicBezTo>
                  <a:pt x="789" y="340"/>
                  <a:pt x="789" y="339"/>
                  <a:pt x="789" y="340"/>
                </a:cubicBezTo>
                <a:close/>
                <a:moveTo>
                  <a:pt x="789" y="339"/>
                </a:move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39"/>
                  <a:pt x="789" y="339"/>
                </a:cubicBezTo>
                <a:close/>
                <a:moveTo>
                  <a:pt x="789" y="339"/>
                </a:moveTo>
                <a:cubicBezTo>
                  <a:pt x="789" y="340"/>
                  <a:pt x="789" y="340"/>
                  <a:pt x="789" y="340"/>
                </a:cubicBezTo>
                <a:cubicBezTo>
                  <a:pt x="789" y="341"/>
                  <a:pt x="789" y="339"/>
                  <a:pt x="789" y="339"/>
                </a:cubicBezTo>
                <a:close/>
                <a:moveTo>
                  <a:pt x="790" y="340"/>
                </a:moveTo>
                <a:cubicBezTo>
                  <a:pt x="790" y="340"/>
                  <a:pt x="789" y="339"/>
                  <a:pt x="789" y="339"/>
                </a:cubicBezTo>
                <a:cubicBezTo>
                  <a:pt x="789" y="338"/>
                  <a:pt x="789" y="339"/>
                  <a:pt x="789" y="339"/>
                </a:cubicBezTo>
                <a:cubicBezTo>
                  <a:pt x="789" y="340"/>
                  <a:pt x="789" y="340"/>
                  <a:pt x="789" y="340"/>
                </a:cubicBezTo>
                <a:cubicBezTo>
                  <a:pt x="789" y="340"/>
                  <a:pt x="789" y="339"/>
                  <a:pt x="789" y="339"/>
                </a:cubicBezTo>
                <a:cubicBezTo>
                  <a:pt x="789" y="339"/>
                  <a:pt x="789" y="340"/>
                  <a:pt x="789" y="340"/>
                </a:cubicBezTo>
                <a:cubicBezTo>
                  <a:pt x="789" y="340"/>
                  <a:pt x="789" y="340"/>
                  <a:pt x="790" y="340"/>
                </a:cubicBezTo>
                <a:close/>
                <a:moveTo>
                  <a:pt x="790" y="334"/>
                </a:moveTo>
                <a:cubicBezTo>
                  <a:pt x="790" y="334"/>
                  <a:pt x="790" y="336"/>
                  <a:pt x="790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0" y="335"/>
                  <a:pt x="790" y="335"/>
                  <a:pt x="790" y="335"/>
                </a:cubicBezTo>
                <a:cubicBezTo>
                  <a:pt x="790" y="335"/>
                  <a:pt x="790" y="335"/>
                  <a:pt x="790" y="334"/>
                </a:cubicBezTo>
                <a:close/>
                <a:moveTo>
                  <a:pt x="790" y="336"/>
                </a:moveTo>
                <a:cubicBezTo>
                  <a:pt x="791" y="336"/>
                  <a:pt x="791" y="336"/>
                  <a:pt x="790" y="336"/>
                </a:cubicBezTo>
                <a:cubicBezTo>
                  <a:pt x="790" y="335"/>
                  <a:pt x="790" y="336"/>
                  <a:pt x="790" y="336"/>
                </a:cubicBezTo>
                <a:close/>
                <a:moveTo>
                  <a:pt x="790" y="339"/>
                </a:moveTo>
                <a:cubicBezTo>
                  <a:pt x="790" y="339"/>
                  <a:pt x="790" y="339"/>
                  <a:pt x="790" y="339"/>
                </a:cubicBezTo>
                <a:cubicBezTo>
                  <a:pt x="790" y="339"/>
                  <a:pt x="790" y="340"/>
                  <a:pt x="790" y="339"/>
                </a:cubicBezTo>
                <a:close/>
                <a:moveTo>
                  <a:pt x="790" y="340"/>
                </a:moveTo>
                <a:cubicBezTo>
                  <a:pt x="790" y="339"/>
                  <a:pt x="790" y="340"/>
                  <a:pt x="790" y="339"/>
                </a:cubicBezTo>
                <a:cubicBezTo>
                  <a:pt x="790" y="340"/>
                  <a:pt x="790" y="340"/>
                  <a:pt x="790" y="340"/>
                </a:cubicBezTo>
                <a:cubicBezTo>
                  <a:pt x="791" y="341"/>
                  <a:pt x="790" y="340"/>
                  <a:pt x="790" y="340"/>
                </a:cubicBezTo>
                <a:close/>
                <a:moveTo>
                  <a:pt x="791" y="339"/>
                </a:moveTo>
                <a:cubicBezTo>
                  <a:pt x="790" y="338"/>
                  <a:pt x="791" y="339"/>
                  <a:pt x="791" y="339"/>
                </a:cubicBezTo>
                <a:cubicBezTo>
                  <a:pt x="791" y="340"/>
                  <a:pt x="791" y="339"/>
                  <a:pt x="791" y="339"/>
                </a:cubicBezTo>
                <a:close/>
                <a:moveTo>
                  <a:pt x="792" y="336"/>
                </a:moveTo>
                <a:cubicBezTo>
                  <a:pt x="791" y="336"/>
                  <a:pt x="791" y="335"/>
                  <a:pt x="791" y="335"/>
                </a:cubicBezTo>
                <a:cubicBezTo>
                  <a:pt x="791" y="335"/>
                  <a:pt x="791" y="335"/>
                  <a:pt x="791" y="335"/>
                </a:cubicBezTo>
                <a:cubicBezTo>
                  <a:pt x="791" y="336"/>
                  <a:pt x="791" y="336"/>
                  <a:pt x="790" y="335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7"/>
                  <a:pt x="791" y="336"/>
                </a:cubicBezTo>
                <a:cubicBezTo>
                  <a:pt x="791" y="336"/>
                  <a:pt x="791" y="336"/>
                  <a:pt x="791" y="336"/>
                </a:cubicBezTo>
                <a:cubicBezTo>
                  <a:pt x="791" y="336"/>
                  <a:pt x="791" y="336"/>
                  <a:pt x="791" y="337"/>
                </a:cubicBezTo>
                <a:cubicBezTo>
                  <a:pt x="790" y="336"/>
                  <a:pt x="791" y="339"/>
                  <a:pt x="790" y="338"/>
                </a:cubicBezTo>
                <a:cubicBezTo>
                  <a:pt x="791" y="339"/>
                  <a:pt x="791" y="339"/>
                  <a:pt x="791" y="339"/>
                </a:cubicBezTo>
                <a:cubicBezTo>
                  <a:pt x="791" y="338"/>
                  <a:pt x="791" y="337"/>
                  <a:pt x="792" y="336"/>
                </a:cubicBezTo>
                <a:close/>
                <a:moveTo>
                  <a:pt x="799" y="392"/>
                </a:moveTo>
                <a:cubicBezTo>
                  <a:pt x="799" y="392"/>
                  <a:pt x="798" y="391"/>
                  <a:pt x="798" y="391"/>
                </a:cubicBezTo>
                <a:cubicBezTo>
                  <a:pt x="799" y="392"/>
                  <a:pt x="799" y="392"/>
                  <a:pt x="799" y="392"/>
                </a:cubicBezTo>
                <a:close/>
                <a:moveTo>
                  <a:pt x="811" y="399"/>
                </a:moveTo>
                <a:cubicBezTo>
                  <a:pt x="811" y="399"/>
                  <a:pt x="811" y="398"/>
                  <a:pt x="811" y="399"/>
                </a:cubicBezTo>
                <a:cubicBezTo>
                  <a:pt x="812" y="399"/>
                  <a:pt x="811" y="398"/>
                  <a:pt x="811" y="398"/>
                </a:cubicBezTo>
                <a:cubicBezTo>
                  <a:pt x="811" y="398"/>
                  <a:pt x="811" y="398"/>
                  <a:pt x="811" y="399"/>
                </a:cubicBezTo>
                <a:close/>
                <a:moveTo>
                  <a:pt x="813" y="389"/>
                </a:moveTo>
                <a:cubicBezTo>
                  <a:pt x="813" y="388"/>
                  <a:pt x="813" y="387"/>
                  <a:pt x="813" y="387"/>
                </a:cubicBezTo>
                <a:cubicBezTo>
                  <a:pt x="812" y="386"/>
                  <a:pt x="812" y="387"/>
                  <a:pt x="812" y="388"/>
                </a:cubicBezTo>
                <a:cubicBezTo>
                  <a:pt x="812" y="388"/>
                  <a:pt x="813" y="389"/>
                  <a:pt x="813" y="389"/>
                </a:cubicBezTo>
                <a:close/>
                <a:moveTo>
                  <a:pt x="814" y="386"/>
                </a:moveTo>
                <a:cubicBezTo>
                  <a:pt x="814" y="385"/>
                  <a:pt x="815" y="385"/>
                  <a:pt x="815" y="383"/>
                </a:cubicBezTo>
                <a:cubicBezTo>
                  <a:pt x="814" y="384"/>
                  <a:pt x="814" y="384"/>
                  <a:pt x="814" y="386"/>
                </a:cubicBezTo>
                <a:close/>
                <a:moveTo>
                  <a:pt x="815" y="385"/>
                </a:moveTo>
                <a:cubicBezTo>
                  <a:pt x="815" y="386"/>
                  <a:pt x="814" y="387"/>
                  <a:pt x="815" y="388"/>
                </a:cubicBezTo>
                <a:cubicBezTo>
                  <a:pt x="815" y="388"/>
                  <a:pt x="815" y="387"/>
                  <a:pt x="815" y="385"/>
                </a:cubicBezTo>
                <a:close/>
                <a:moveTo>
                  <a:pt x="815" y="383"/>
                </a:moveTo>
                <a:cubicBezTo>
                  <a:pt x="815" y="383"/>
                  <a:pt x="815" y="383"/>
                  <a:pt x="815" y="382"/>
                </a:cubicBezTo>
                <a:cubicBezTo>
                  <a:pt x="815" y="382"/>
                  <a:pt x="815" y="383"/>
                  <a:pt x="814" y="383"/>
                </a:cubicBezTo>
                <a:cubicBezTo>
                  <a:pt x="815" y="383"/>
                  <a:pt x="815" y="384"/>
                  <a:pt x="815" y="384"/>
                </a:cubicBezTo>
                <a:cubicBezTo>
                  <a:pt x="815" y="383"/>
                  <a:pt x="815" y="383"/>
                  <a:pt x="815" y="383"/>
                </a:cubicBezTo>
                <a:close/>
                <a:moveTo>
                  <a:pt x="816" y="383"/>
                </a:moveTo>
                <a:cubicBezTo>
                  <a:pt x="815" y="382"/>
                  <a:pt x="815" y="383"/>
                  <a:pt x="815" y="384"/>
                </a:cubicBezTo>
                <a:cubicBezTo>
                  <a:pt x="815" y="384"/>
                  <a:pt x="816" y="383"/>
                  <a:pt x="816" y="383"/>
                </a:cubicBezTo>
                <a:close/>
                <a:moveTo>
                  <a:pt x="816" y="326"/>
                </a:moveTo>
                <a:cubicBezTo>
                  <a:pt x="816" y="326"/>
                  <a:pt x="816" y="326"/>
                  <a:pt x="817" y="326"/>
                </a:cubicBezTo>
                <a:cubicBezTo>
                  <a:pt x="816" y="325"/>
                  <a:pt x="816" y="325"/>
                  <a:pt x="816" y="325"/>
                </a:cubicBezTo>
                <a:cubicBezTo>
                  <a:pt x="815" y="325"/>
                  <a:pt x="816" y="326"/>
                  <a:pt x="816" y="326"/>
                </a:cubicBezTo>
                <a:close/>
                <a:moveTo>
                  <a:pt x="817" y="382"/>
                </a:moveTo>
                <a:cubicBezTo>
                  <a:pt x="816" y="381"/>
                  <a:pt x="816" y="381"/>
                  <a:pt x="816" y="381"/>
                </a:cubicBezTo>
                <a:cubicBezTo>
                  <a:pt x="816" y="382"/>
                  <a:pt x="816" y="382"/>
                  <a:pt x="816" y="382"/>
                </a:cubicBezTo>
                <a:cubicBezTo>
                  <a:pt x="816" y="382"/>
                  <a:pt x="816" y="382"/>
                  <a:pt x="816" y="383"/>
                </a:cubicBezTo>
                <a:cubicBezTo>
                  <a:pt x="817" y="383"/>
                  <a:pt x="817" y="382"/>
                  <a:pt x="817" y="382"/>
                </a:cubicBezTo>
                <a:close/>
                <a:moveTo>
                  <a:pt x="817" y="378"/>
                </a:moveTo>
                <a:cubicBezTo>
                  <a:pt x="816" y="377"/>
                  <a:pt x="816" y="378"/>
                  <a:pt x="816" y="379"/>
                </a:cubicBezTo>
                <a:cubicBezTo>
                  <a:pt x="817" y="378"/>
                  <a:pt x="817" y="378"/>
                  <a:pt x="817" y="378"/>
                </a:cubicBezTo>
                <a:close/>
                <a:moveTo>
                  <a:pt x="819" y="321"/>
                </a:moveTo>
                <a:cubicBezTo>
                  <a:pt x="819" y="321"/>
                  <a:pt x="819" y="321"/>
                  <a:pt x="819" y="321"/>
                </a:cubicBezTo>
                <a:cubicBezTo>
                  <a:pt x="819" y="321"/>
                  <a:pt x="819" y="321"/>
                  <a:pt x="818" y="320"/>
                </a:cubicBezTo>
                <a:cubicBezTo>
                  <a:pt x="818" y="320"/>
                  <a:pt x="818" y="321"/>
                  <a:pt x="819" y="321"/>
                </a:cubicBezTo>
                <a:close/>
                <a:moveTo>
                  <a:pt x="819" y="340"/>
                </a:moveTo>
                <a:cubicBezTo>
                  <a:pt x="819" y="339"/>
                  <a:pt x="819" y="339"/>
                  <a:pt x="819" y="339"/>
                </a:cubicBezTo>
                <a:cubicBezTo>
                  <a:pt x="818" y="339"/>
                  <a:pt x="819" y="339"/>
                  <a:pt x="819" y="340"/>
                </a:cubicBezTo>
                <a:close/>
                <a:moveTo>
                  <a:pt x="818" y="371"/>
                </a:moveTo>
                <a:cubicBezTo>
                  <a:pt x="818" y="371"/>
                  <a:pt x="818" y="372"/>
                  <a:pt x="818" y="372"/>
                </a:cubicBezTo>
                <a:cubicBezTo>
                  <a:pt x="818" y="372"/>
                  <a:pt x="818" y="373"/>
                  <a:pt x="819" y="373"/>
                </a:cubicBezTo>
                <a:cubicBezTo>
                  <a:pt x="819" y="372"/>
                  <a:pt x="818" y="372"/>
                  <a:pt x="818" y="371"/>
                </a:cubicBezTo>
                <a:close/>
                <a:moveTo>
                  <a:pt x="818" y="345"/>
                </a:moveTo>
                <a:cubicBezTo>
                  <a:pt x="818" y="345"/>
                  <a:pt x="818" y="344"/>
                  <a:pt x="818" y="344"/>
                </a:cubicBezTo>
                <a:cubicBezTo>
                  <a:pt x="817" y="343"/>
                  <a:pt x="817" y="345"/>
                  <a:pt x="818" y="345"/>
                </a:cubicBezTo>
                <a:close/>
                <a:moveTo>
                  <a:pt x="818" y="375"/>
                </a:moveTo>
                <a:cubicBezTo>
                  <a:pt x="818" y="375"/>
                  <a:pt x="818" y="374"/>
                  <a:pt x="819" y="374"/>
                </a:cubicBezTo>
                <a:cubicBezTo>
                  <a:pt x="819" y="373"/>
                  <a:pt x="818" y="373"/>
                  <a:pt x="818" y="373"/>
                </a:cubicBezTo>
                <a:cubicBezTo>
                  <a:pt x="818" y="373"/>
                  <a:pt x="817" y="374"/>
                  <a:pt x="818" y="375"/>
                </a:cubicBezTo>
                <a:cubicBezTo>
                  <a:pt x="818" y="375"/>
                  <a:pt x="818" y="375"/>
                  <a:pt x="818" y="375"/>
                </a:cubicBezTo>
                <a:close/>
                <a:moveTo>
                  <a:pt x="819" y="378"/>
                </a:moveTo>
                <a:cubicBezTo>
                  <a:pt x="818" y="377"/>
                  <a:pt x="818" y="377"/>
                  <a:pt x="818" y="376"/>
                </a:cubicBezTo>
                <a:cubicBezTo>
                  <a:pt x="818" y="376"/>
                  <a:pt x="818" y="376"/>
                  <a:pt x="818" y="376"/>
                </a:cubicBezTo>
                <a:cubicBezTo>
                  <a:pt x="818" y="376"/>
                  <a:pt x="818" y="377"/>
                  <a:pt x="818" y="377"/>
                </a:cubicBezTo>
                <a:cubicBezTo>
                  <a:pt x="818" y="377"/>
                  <a:pt x="818" y="377"/>
                  <a:pt x="818" y="377"/>
                </a:cubicBezTo>
                <a:cubicBezTo>
                  <a:pt x="818" y="378"/>
                  <a:pt x="818" y="378"/>
                  <a:pt x="818" y="378"/>
                </a:cubicBezTo>
                <a:cubicBezTo>
                  <a:pt x="818" y="378"/>
                  <a:pt x="818" y="378"/>
                  <a:pt x="818" y="377"/>
                </a:cubicBezTo>
                <a:cubicBezTo>
                  <a:pt x="818" y="377"/>
                  <a:pt x="818" y="378"/>
                  <a:pt x="819" y="378"/>
                </a:cubicBezTo>
                <a:close/>
                <a:moveTo>
                  <a:pt x="819" y="373"/>
                </a:moveTo>
                <a:cubicBezTo>
                  <a:pt x="819" y="373"/>
                  <a:pt x="819" y="374"/>
                  <a:pt x="819" y="375"/>
                </a:cubicBezTo>
                <a:cubicBezTo>
                  <a:pt x="819" y="375"/>
                  <a:pt x="819" y="375"/>
                  <a:pt x="819" y="374"/>
                </a:cubicBezTo>
                <a:cubicBezTo>
                  <a:pt x="819" y="374"/>
                  <a:pt x="819" y="374"/>
                  <a:pt x="819" y="375"/>
                </a:cubicBezTo>
                <a:cubicBezTo>
                  <a:pt x="819" y="374"/>
                  <a:pt x="819" y="374"/>
                  <a:pt x="819" y="373"/>
                </a:cubicBezTo>
                <a:close/>
                <a:moveTo>
                  <a:pt x="819" y="369"/>
                </a:moveTo>
                <a:cubicBezTo>
                  <a:pt x="819" y="370"/>
                  <a:pt x="819" y="371"/>
                  <a:pt x="819" y="371"/>
                </a:cubicBezTo>
                <a:cubicBezTo>
                  <a:pt x="819" y="371"/>
                  <a:pt x="819" y="371"/>
                  <a:pt x="820" y="371"/>
                </a:cubicBezTo>
                <a:cubicBezTo>
                  <a:pt x="820" y="371"/>
                  <a:pt x="820" y="372"/>
                  <a:pt x="819" y="372"/>
                </a:cubicBezTo>
                <a:cubicBezTo>
                  <a:pt x="820" y="373"/>
                  <a:pt x="820" y="371"/>
                  <a:pt x="820" y="371"/>
                </a:cubicBezTo>
                <a:cubicBezTo>
                  <a:pt x="820" y="370"/>
                  <a:pt x="819" y="370"/>
                  <a:pt x="819" y="369"/>
                </a:cubicBezTo>
                <a:close/>
                <a:moveTo>
                  <a:pt x="867" y="283"/>
                </a:moveTo>
                <a:cubicBezTo>
                  <a:pt x="867" y="283"/>
                  <a:pt x="868" y="284"/>
                  <a:pt x="868" y="283"/>
                </a:cubicBezTo>
                <a:cubicBezTo>
                  <a:pt x="868" y="283"/>
                  <a:pt x="868" y="283"/>
                  <a:pt x="868" y="283"/>
                </a:cubicBezTo>
                <a:cubicBezTo>
                  <a:pt x="868" y="283"/>
                  <a:pt x="868" y="283"/>
                  <a:pt x="868" y="282"/>
                </a:cubicBezTo>
                <a:cubicBezTo>
                  <a:pt x="867" y="283"/>
                  <a:pt x="867" y="283"/>
                  <a:pt x="867" y="283"/>
                </a:cubicBezTo>
                <a:close/>
                <a:moveTo>
                  <a:pt x="864" y="287"/>
                </a:moveTo>
                <a:cubicBezTo>
                  <a:pt x="864" y="288"/>
                  <a:pt x="864" y="287"/>
                  <a:pt x="864" y="287"/>
                </a:cubicBezTo>
                <a:cubicBezTo>
                  <a:pt x="864" y="287"/>
                  <a:pt x="864" y="287"/>
                  <a:pt x="864" y="287"/>
                </a:cubicBezTo>
                <a:close/>
                <a:moveTo>
                  <a:pt x="862" y="288"/>
                </a:moveTo>
                <a:cubicBezTo>
                  <a:pt x="863" y="288"/>
                  <a:pt x="863" y="288"/>
                  <a:pt x="863" y="288"/>
                </a:cubicBezTo>
                <a:cubicBezTo>
                  <a:pt x="863" y="288"/>
                  <a:pt x="863" y="288"/>
                  <a:pt x="862" y="288"/>
                </a:cubicBezTo>
                <a:close/>
                <a:moveTo>
                  <a:pt x="859" y="294"/>
                </a:moveTo>
                <a:cubicBezTo>
                  <a:pt x="859" y="294"/>
                  <a:pt x="859" y="294"/>
                  <a:pt x="859" y="294"/>
                </a:cubicBezTo>
                <a:cubicBezTo>
                  <a:pt x="859" y="294"/>
                  <a:pt x="858" y="294"/>
                  <a:pt x="858" y="294"/>
                </a:cubicBezTo>
                <a:cubicBezTo>
                  <a:pt x="859" y="294"/>
                  <a:pt x="859" y="294"/>
                  <a:pt x="859" y="294"/>
                </a:cubicBezTo>
                <a:close/>
                <a:moveTo>
                  <a:pt x="859" y="293"/>
                </a:moveTo>
                <a:cubicBezTo>
                  <a:pt x="859" y="293"/>
                  <a:pt x="859" y="294"/>
                  <a:pt x="859" y="294"/>
                </a:cubicBezTo>
                <a:cubicBezTo>
                  <a:pt x="860" y="294"/>
                  <a:pt x="859" y="293"/>
                  <a:pt x="860" y="293"/>
                </a:cubicBezTo>
                <a:cubicBezTo>
                  <a:pt x="859" y="293"/>
                  <a:pt x="859" y="293"/>
                  <a:pt x="859" y="293"/>
                </a:cubicBezTo>
                <a:close/>
                <a:moveTo>
                  <a:pt x="859" y="292"/>
                </a:moveTo>
                <a:cubicBezTo>
                  <a:pt x="859" y="292"/>
                  <a:pt x="859" y="292"/>
                  <a:pt x="859" y="291"/>
                </a:cubicBezTo>
                <a:cubicBezTo>
                  <a:pt x="858" y="291"/>
                  <a:pt x="858" y="292"/>
                  <a:pt x="859" y="292"/>
                </a:cubicBezTo>
                <a:close/>
                <a:moveTo>
                  <a:pt x="858" y="295"/>
                </a:moveTo>
                <a:cubicBezTo>
                  <a:pt x="858" y="295"/>
                  <a:pt x="859" y="295"/>
                  <a:pt x="858" y="294"/>
                </a:cubicBezTo>
                <a:cubicBezTo>
                  <a:pt x="858" y="294"/>
                  <a:pt x="858" y="295"/>
                  <a:pt x="858" y="295"/>
                </a:cubicBezTo>
                <a:close/>
                <a:moveTo>
                  <a:pt x="857" y="294"/>
                </a:moveTo>
                <a:cubicBezTo>
                  <a:pt x="857" y="294"/>
                  <a:pt x="857" y="294"/>
                  <a:pt x="857" y="294"/>
                </a:cubicBezTo>
                <a:cubicBezTo>
                  <a:pt x="858" y="294"/>
                  <a:pt x="858" y="294"/>
                  <a:pt x="858" y="294"/>
                </a:cubicBezTo>
                <a:cubicBezTo>
                  <a:pt x="858" y="293"/>
                  <a:pt x="858" y="294"/>
                  <a:pt x="858" y="294"/>
                </a:cubicBezTo>
                <a:cubicBezTo>
                  <a:pt x="857" y="294"/>
                  <a:pt x="857" y="293"/>
                  <a:pt x="857" y="293"/>
                </a:cubicBezTo>
                <a:cubicBezTo>
                  <a:pt x="857" y="293"/>
                  <a:pt x="857" y="294"/>
                  <a:pt x="857" y="294"/>
                </a:cubicBezTo>
                <a:close/>
                <a:moveTo>
                  <a:pt x="856" y="300"/>
                </a:moveTo>
                <a:cubicBezTo>
                  <a:pt x="857" y="300"/>
                  <a:pt x="857" y="299"/>
                  <a:pt x="857" y="299"/>
                </a:cubicBezTo>
                <a:cubicBezTo>
                  <a:pt x="856" y="299"/>
                  <a:pt x="856" y="299"/>
                  <a:pt x="856" y="300"/>
                </a:cubicBezTo>
                <a:close/>
                <a:moveTo>
                  <a:pt x="855" y="296"/>
                </a:moveTo>
                <a:cubicBezTo>
                  <a:pt x="855" y="296"/>
                  <a:pt x="855" y="296"/>
                  <a:pt x="856" y="296"/>
                </a:cubicBezTo>
                <a:cubicBezTo>
                  <a:pt x="856" y="297"/>
                  <a:pt x="855" y="296"/>
                  <a:pt x="855" y="297"/>
                </a:cubicBezTo>
                <a:cubicBezTo>
                  <a:pt x="855" y="297"/>
                  <a:pt x="856" y="297"/>
                  <a:pt x="855" y="297"/>
                </a:cubicBezTo>
                <a:cubicBezTo>
                  <a:pt x="856" y="297"/>
                  <a:pt x="856" y="296"/>
                  <a:pt x="856" y="296"/>
                </a:cubicBezTo>
                <a:cubicBezTo>
                  <a:pt x="855" y="295"/>
                  <a:pt x="855" y="296"/>
                  <a:pt x="855" y="296"/>
                </a:cubicBezTo>
                <a:close/>
                <a:moveTo>
                  <a:pt x="854" y="297"/>
                </a:moveTo>
                <a:cubicBezTo>
                  <a:pt x="854" y="298"/>
                  <a:pt x="855" y="298"/>
                  <a:pt x="855" y="298"/>
                </a:cubicBezTo>
                <a:cubicBezTo>
                  <a:pt x="855" y="298"/>
                  <a:pt x="855" y="298"/>
                  <a:pt x="855" y="297"/>
                </a:cubicBezTo>
                <a:cubicBezTo>
                  <a:pt x="855" y="297"/>
                  <a:pt x="854" y="297"/>
                  <a:pt x="854" y="297"/>
                </a:cubicBezTo>
                <a:close/>
                <a:moveTo>
                  <a:pt x="854" y="300"/>
                </a:moveTo>
                <a:cubicBezTo>
                  <a:pt x="854" y="300"/>
                  <a:pt x="853" y="300"/>
                  <a:pt x="853" y="301"/>
                </a:cubicBezTo>
                <a:cubicBezTo>
                  <a:pt x="854" y="301"/>
                  <a:pt x="853" y="300"/>
                  <a:pt x="854" y="300"/>
                </a:cubicBezTo>
                <a:cubicBezTo>
                  <a:pt x="854" y="300"/>
                  <a:pt x="854" y="301"/>
                  <a:pt x="854" y="301"/>
                </a:cubicBezTo>
                <a:cubicBezTo>
                  <a:pt x="854" y="300"/>
                  <a:pt x="854" y="300"/>
                  <a:pt x="854" y="300"/>
                </a:cubicBezTo>
                <a:close/>
                <a:moveTo>
                  <a:pt x="853" y="298"/>
                </a:moveTo>
                <a:cubicBezTo>
                  <a:pt x="853" y="298"/>
                  <a:pt x="854" y="298"/>
                  <a:pt x="853" y="298"/>
                </a:cubicBezTo>
                <a:cubicBezTo>
                  <a:pt x="853" y="298"/>
                  <a:pt x="852" y="298"/>
                  <a:pt x="853" y="298"/>
                </a:cubicBezTo>
                <a:close/>
                <a:moveTo>
                  <a:pt x="852" y="300"/>
                </a:moveTo>
                <a:cubicBezTo>
                  <a:pt x="852" y="300"/>
                  <a:pt x="852" y="299"/>
                  <a:pt x="852" y="299"/>
                </a:cubicBezTo>
                <a:cubicBezTo>
                  <a:pt x="851" y="299"/>
                  <a:pt x="852" y="300"/>
                  <a:pt x="852" y="300"/>
                </a:cubicBezTo>
                <a:close/>
                <a:moveTo>
                  <a:pt x="851" y="301"/>
                </a:moveTo>
                <a:cubicBezTo>
                  <a:pt x="851" y="302"/>
                  <a:pt x="852" y="302"/>
                  <a:pt x="852" y="302"/>
                </a:cubicBezTo>
                <a:cubicBezTo>
                  <a:pt x="852" y="302"/>
                  <a:pt x="852" y="301"/>
                  <a:pt x="851" y="301"/>
                </a:cubicBezTo>
                <a:close/>
                <a:moveTo>
                  <a:pt x="851" y="302"/>
                </a:moveTo>
                <a:cubicBezTo>
                  <a:pt x="852" y="303"/>
                  <a:pt x="851" y="303"/>
                  <a:pt x="851" y="303"/>
                </a:cubicBezTo>
                <a:cubicBezTo>
                  <a:pt x="851" y="303"/>
                  <a:pt x="851" y="303"/>
                  <a:pt x="852" y="303"/>
                </a:cubicBezTo>
                <a:cubicBezTo>
                  <a:pt x="851" y="303"/>
                  <a:pt x="852" y="303"/>
                  <a:pt x="852" y="302"/>
                </a:cubicBezTo>
                <a:cubicBezTo>
                  <a:pt x="851" y="302"/>
                  <a:pt x="852" y="303"/>
                  <a:pt x="851" y="302"/>
                </a:cubicBezTo>
                <a:close/>
                <a:moveTo>
                  <a:pt x="850" y="304"/>
                </a:moveTo>
                <a:cubicBezTo>
                  <a:pt x="851" y="305"/>
                  <a:pt x="851" y="304"/>
                  <a:pt x="851" y="303"/>
                </a:cubicBezTo>
                <a:cubicBezTo>
                  <a:pt x="850" y="303"/>
                  <a:pt x="850" y="304"/>
                  <a:pt x="850" y="304"/>
                </a:cubicBezTo>
                <a:close/>
                <a:moveTo>
                  <a:pt x="849" y="304"/>
                </a:moveTo>
                <a:cubicBezTo>
                  <a:pt x="849" y="304"/>
                  <a:pt x="850" y="304"/>
                  <a:pt x="850" y="304"/>
                </a:cubicBezTo>
                <a:cubicBezTo>
                  <a:pt x="850" y="304"/>
                  <a:pt x="850" y="304"/>
                  <a:pt x="850" y="303"/>
                </a:cubicBezTo>
                <a:cubicBezTo>
                  <a:pt x="849" y="303"/>
                  <a:pt x="849" y="304"/>
                  <a:pt x="849" y="304"/>
                </a:cubicBezTo>
                <a:close/>
                <a:moveTo>
                  <a:pt x="849" y="301"/>
                </a:moveTo>
                <a:cubicBezTo>
                  <a:pt x="849" y="302"/>
                  <a:pt x="849" y="302"/>
                  <a:pt x="849" y="302"/>
                </a:cubicBezTo>
                <a:cubicBezTo>
                  <a:pt x="849" y="301"/>
                  <a:pt x="849" y="301"/>
                  <a:pt x="849" y="301"/>
                </a:cubicBezTo>
                <a:cubicBezTo>
                  <a:pt x="849" y="301"/>
                  <a:pt x="849" y="301"/>
                  <a:pt x="849" y="301"/>
                </a:cubicBezTo>
                <a:close/>
                <a:moveTo>
                  <a:pt x="848" y="307"/>
                </a:moveTo>
                <a:cubicBezTo>
                  <a:pt x="849" y="307"/>
                  <a:pt x="848" y="307"/>
                  <a:pt x="849" y="307"/>
                </a:cubicBezTo>
                <a:cubicBezTo>
                  <a:pt x="849" y="306"/>
                  <a:pt x="848" y="306"/>
                  <a:pt x="848" y="306"/>
                </a:cubicBezTo>
                <a:cubicBezTo>
                  <a:pt x="848" y="306"/>
                  <a:pt x="848" y="307"/>
                  <a:pt x="848" y="307"/>
                </a:cubicBezTo>
                <a:close/>
                <a:moveTo>
                  <a:pt x="845" y="310"/>
                </a:moveTo>
                <a:cubicBezTo>
                  <a:pt x="846" y="310"/>
                  <a:pt x="845" y="309"/>
                  <a:pt x="846" y="310"/>
                </a:cubicBezTo>
                <a:cubicBezTo>
                  <a:pt x="846" y="309"/>
                  <a:pt x="846" y="309"/>
                  <a:pt x="846" y="309"/>
                </a:cubicBezTo>
                <a:cubicBezTo>
                  <a:pt x="846" y="309"/>
                  <a:pt x="845" y="310"/>
                  <a:pt x="845" y="310"/>
                </a:cubicBezTo>
                <a:close/>
                <a:moveTo>
                  <a:pt x="845" y="311"/>
                </a:moveTo>
                <a:cubicBezTo>
                  <a:pt x="845" y="311"/>
                  <a:pt x="845" y="310"/>
                  <a:pt x="845" y="310"/>
                </a:cubicBezTo>
                <a:cubicBezTo>
                  <a:pt x="844" y="310"/>
                  <a:pt x="845" y="311"/>
                  <a:pt x="845" y="311"/>
                </a:cubicBezTo>
                <a:close/>
                <a:moveTo>
                  <a:pt x="844" y="312"/>
                </a:moveTo>
                <a:cubicBezTo>
                  <a:pt x="844" y="312"/>
                  <a:pt x="845" y="311"/>
                  <a:pt x="845" y="311"/>
                </a:cubicBezTo>
                <a:cubicBezTo>
                  <a:pt x="844" y="311"/>
                  <a:pt x="844" y="311"/>
                  <a:pt x="844" y="312"/>
                </a:cubicBezTo>
                <a:close/>
                <a:moveTo>
                  <a:pt x="844" y="313"/>
                </a:moveTo>
                <a:cubicBezTo>
                  <a:pt x="844" y="312"/>
                  <a:pt x="844" y="312"/>
                  <a:pt x="844" y="312"/>
                </a:cubicBezTo>
                <a:cubicBezTo>
                  <a:pt x="843" y="312"/>
                  <a:pt x="843" y="312"/>
                  <a:pt x="844" y="313"/>
                </a:cubicBezTo>
                <a:close/>
                <a:moveTo>
                  <a:pt x="839" y="309"/>
                </a:moveTo>
                <a:cubicBezTo>
                  <a:pt x="839" y="309"/>
                  <a:pt x="840" y="309"/>
                  <a:pt x="840" y="309"/>
                </a:cubicBezTo>
                <a:cubicBezTo>
                  <a:pt x="840" y="309"/>
                  <a:pt x="840" y="309"/>
                  <a:pt x="840" y="309"/>
                </a:cubicBezTo>
                <a:cubicBezTo>
                  <a:pt x="839" y="309"/>
                  <a:pt x="839" y="309"/>
                  <a:pt x="839" y="309"/>
                </a:cubicBezTo>
                <a:close/>
                <a:moveTo>
                  <a:pt x="839" y="309"/>
                </a:moveTo>
                <a:cubicBezTo>
                  <a:pt x="839" y="309"/>
                  <a:pt x="839" y="308"/>
                  <a:pt x="839" y="309"/>
                </a:cubicBezTo>
                <a:cubicBezTo>
                  <a:pt x="839" y="308"/>
                  <a:pt x="839" y="309"/>
                  <a:pt x="839" y="309"/>
                </a:cubicBezTo>
                <a:close/>
                <a:moveTo>
                  <a:pt x="837" y="295"/>
                </a:moveTo>
                <a:cubicBezTo>
                  <a:pt x="838" y="295"/>
                  <a:pt x="838" y="295"/>
                  <a:pt x="838" y="294"/>
                </a:cubicBezTo>
                <a:cubicBezTo>
                  <a:pt x="838" y="295"/>
                  <a:pt x="837" y="295"/>
                  <a:pt x="837" y="295"/>
                </a:cubicBezTo>
                <a:close/>
                <a:moveTo>
                  <a:pt x="837" y="311"/>
                </a:moveTo>
                <a:cubicBezTo>
                  <a:pt x="837" y="311"/>
                  <a:pt x="838" y="311"/>
                  <a:pt x="838" y="310"/>
                </a:cubicBezTo>
                <a:cubicBezTo>
                  <a:pt x="838" y="310"/>
                  <a:pt x="837" y="311"/>
                  <a:pt x="837" y="311"/>
                </a:cubicBezTo>
                <a:close/>
                <a:moveTo>
                  <a:pt x="836" y="311"/>
                </a:moveTo>
                <a:cubicBezTo>
                  <a:pt x="837" y="311"/>
                  <a:pt x="837" y="311"/>
                  <a:pt x="837" y="311"/>
                </a:cubicBezTo>
                <a:cubicBezTo>
                  <a:pt x="837" y="311"/>
                  <a:pt x="836" y="311"/>
                  <a:pt x="837" y="311"/>
                </a:cubicBezTo>
                <a:cubicBezTo>
                  <a:pt x="836" y="310"/>
                  <a:pt x="836" y="311"/>
                  <a:pt x="836" y="311"/>
                </a:cubicBezTo>
                <a:close/>
                <a:moveTo>
                  <a:pt x="835" y="317"/>
                </a:moveTo>
                <a:cubicBezTo>
                  <a:pt x="835" y="317"/>
                  <a:pt x="834" y="317"/>
                  <a:pt x="834" y="317"/>
                </a:cubicBezTo>
                <a:cubicBezTo>
                  <a:pt x="834" y="317"/>
                  <a:pt x="834" y="317"/>
                  <a:pt x="834" y="318"/>
                </a:cubicBezTo>
                <a:cubicBezTo>
                  <a:pt x="835" y="317"/>
                  <a:pt x="835" y="317"/>
                  <a:pt x="835" y="317"/>
                </a:cubicBezTo>
                <a:close/>
                <a:moveTo>
                  <a:pt x="834" y="332"/>
                </a:moveTo>
                <a:cubicBezTo>
                  <a:pt x="835" y="332"/>
                  <a:pt x="834" y="332"/>
                  <a:pt x="835" y="332"/>
                </a:cubicBezTo>
                <a:cubicBezTo>
                  <a:pt x="834" y="332"/>
                  <a:pt x="834" y="332"/>
                  <a:pt x="834" y="332"/>
                </a:cubicBezTo>
                <a:close/>
                <a:moveTo>
                  <a:pt x="834" y="331"/>
                </a:moveTo>
                <a:cubicBezTo>
                  <a:pt x="834" y="332"/>
                  <a:pt x="833" y="332"/>
                  <a:pt x="834" y="332"/>
                </a:cubicBezTo>
                <a:cubicBezTo>
                  <a:pt x="834" y="332"/>
                  <a:pt x="834" y="332"/>
                  <a:pt x="834" y="331"/>
                </a:cubicBezTo>
                <a:close/>
                <a:moveTo>
                  <a:pt x="834" y="299"/>
                </a:moveTo>
                <a:cubicBezTo>
                  <a:pt x="835" y="299"/>
                  <a:pt x="834" y="298"/>
                  <a:pt x="835" y="298"/>
                </a:cubicBezTo>
                <a:cubicBezTo>
                  <a:pt x="835" y="298"/>
                  <a:pt x="834" y="298"/>
                  <a:pt x="834" y="298"/>
                </a:cubicBezTo>
                <a:cubicBezTo>
                  <a:pt x="834" y="298"/>
                  <a:pt x="834" y="298"/>
                  <a:pt x="834" y="299"/>
                </a:cubicBezTo>
                <a:close/>
                <a:moveTo>
                  <a:pt x="834" y="311"/>
                </a:moveTo>
                <a:cubicBezTo>
                  <a:pt x="834" y="312"/>
                  <a:pt x="834" y="312"/>
                  <a:pt x="834" y="312"/>
                </a:cubicBezTo>
                <a:cubicBezTo>
                  <a:pt x="834" y="312"/>
                  <a:pt x="834" y="312"/>
                  <a:pt x="834" y="311"/>
                </a:cubicBezTo>
                <a:close/>
                <a:moveTo>
                  <a:pt x="832" y="317"/>
                </a:moveTo>
                <a:cubicBezTo>
                  <a:pt x="832" y="318"/>
                  <a:pt x="833" y="318"/>
                  <a:pt x="832" y="318"/>
                </a:cubicBezTo>
                <a:cubicBezTo>
                  <a:pt x="832" y="318"/>
                  <a:pt x="832" y="318"/>
                  <a:pt x="832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3" y="318"/>
                  <a:pt x="833" y="318"/>
                </a:cubicBezTo>
                <a:cubicBezTo>
                  <a:pt x="833" y="318"/>
                  <a:pt x="832" y="317"/>
                  <a:pt x="832" y="317"/>
                </a:cubicBezTo>
                <a:cubicBezTo>
                  <a:pt x="832" y="317"/>
                  <a:pt x="832" y="317"/>
                  <a:pt x="832" y="317"/>
                </a:cubicBezTo>
                <a:close/>
                <a:moveTo>
                  <a:pt x="832" y="320"/>
                </a:moveTo>
                <a:cubicBezTo>
                  <a:pt x="832" y="321"/>
                  <a:pt x="832" y="321"/>
                  <a:pt x="832" y="321"/>
                </a:cubicBezTo>
                <a:cubicBezTo>
                  <a:pt x="832" y="321"/>
                  <a:pt x="833" y="321"/>
                  <a:pt x="832" y="321"/>
                </a:cubicBezTo>
                <a:cubicBezTo>
                  <a:pt x="832" y="320"/>
                  <a:pt x="833" y="320"/>
                  <a:pt x="832" y="320"/>
                </a:cubicBezTo>
                <a:cubicBezTo>
                  <a:pt x="832" y="320"/>
                  <a:pt x="832" y="320"/>
                  <a:pt x="833" y="320"/>
                </a:cubicBezTo>
                <a:cubicBezTo>
                  <a:pt x="833" y="320"/>
                  <a:pt x="833" y="320"/>
                  <a:pt x="832" y="320"/>
                </a:cubicBezTo>
                <a:cubicBezTo>
                  <a:pt x="833" y="320"/>
                  <a:pt x="833" y="320"/>
                  <a:pt x="833" y="320"/>
                </a:cubicBezTo>
                <a:cubicBezTo>
                  <a:pt x="833" y="319"/>
                  <a:pt x="833" y="318"/>
                  <a:pt x="834" y="318"/>
                </a:cubicBezTo>
                <a:cubicBezTo>
                  <a:pt x="833" y="318"/>
                  <a:pt x="832" y="319"/>
                  <a:pt x="833" y="319"/>
                </a:cubicBezTo>
                <a:cubicBezTo>
                  <a:pt x="832" y="319"/>
                  <a:pt x="832" y="319"/>
                  <a:pt x="832" y="319"/>
                </a:cubicBezTo>
                <a:cubicBezTo>
                  <a:pt x="832" y="320"/>
                  <a:pt x="832" y="320"/>
                  <a:pt x="832" y="320"/>
                </a:cubicBezTo>
                <a:close/>
                <a:moveTo>
                  <a:pt x="831" y="322"/>
                </a:moveTo>
                <a:cubicBezTo>
                  <a:pt x="832" y="322"/>
                  <a:pt x="831" y="321"/>
                  <a:pt x="832" y="321"/>
                </a:cubicBezTo>
                <a:cubicBezTo>
                  <a:pt x="831" y="321"/>
                  <a:pt x="831" y="321"/>
                  <a:pt x="831" y="322"/>
                </a:cubicBezTo>
                <a:close/>
                <a:moveTo>
                  <a:pt x="826" y="329"/>
                </a:moveTo>
                <a:cubicBezTo>
                  <a:pt x="826" y="329"/>
                  <a:pt x="826" y="328"/>
                  <a:pt x="826" y="328"/>
                </a:cubicBezTo>
                <a:cubicBezTo>
                  <a:pt x="826" y="328"/>
                  <a:pt x="826" y="328"/>
                  <a:pt x="826" y="329"/>
                </a:cubicBezTo>
                <a:close/>
                <a:moveTo>
                  <a:pt x="826" y="350"/>
                </a:moveTo>
                <a:cubicBezTo>
                  <a:pt x="826" y="349"/>
                  <a:pt x="827" y="349"/>
                  <a:pt x="827" y="348"/>
                </a:cubicBezTo>
                <a:cubicBezTo>
                  <a:pt x="826" y="349"/>
                  <a:pt x="826" y="349"/>
                  <a:pt x="826" y="350"/>
                </a:cubicBezTo>
                <a:close/>
                <a:moveTo>
                  <a:pt x="825" y="331"/>
                </a:moveTo>
                <a:cubicBezTo>
                  <a:pt x="825" y="332"/>
                  <a:pt x="825" y="332"/>
                  <a:pt x="825" y="332"/>
                </a:cubicBezTo>
                <a:cubicBezTo>
                  <a:pt x="826" y="332"/>
                  <a:pt x="824" y="331"/>
                  <a:pt x="825" y="331"/>
                </a:cubicBezTo>
                <a:cubicBezTo>
                  <a:pt x="825" y="331"/>
                  <a:pt x="825" y="331"/>
                  <a:pt x="825" y="331"/>
                </a:cubicBezTo>
                <a:close/>
                <a:moveTo>
                  <a:pt x="821" y="315"/>
                </a:moveTo>
                <a:cubicBezTo>
                  <a:pt x="822" y="315"/>
                  <a:pt x="822" y="315"/>
                  <a:pt x="822" y="315"/>
                </a:cubicBezTo>
                <a:cubicBezTo>
                  <a:pt x="822" y="315"/>
                  <a:pt x="821" y="315"/>
                  <a:pt x="822" y="316"/>
                </a:cubicBezTo>
                <a:cubicBezTo>
                  <a:pt x="823" y="315"/>
                  <a:pt x="823" y="314"/>
                  <a:pt x="824" y="313"/>
                </a:cubicBezTo>
                <a:cubicBezTo>
                  <a:pt x="823" y="313"/>
                  <a:pt x="823" y="313"/>
                  <a:pt x="823" y="313"/>
                </a:cubicBezTo>
                <a:cubicBezTo>
                  <a:pt x="823" y="313"/>
                  <a:pt x="823" y="313"/>
                  <a:pt x="822" y="312"/>
                </a:cubicBezTo>
                <a:cubicBezTo>
                  <a:pt x="822" y="312"/>
                  <a:pt x="822" y="313"/>
                  <a:pt x="822" y="313"/>
                </a:cubicBezTo>
                <a:cubicBezTo>
                  <a:pt x="822" y="313"/>
                  <a:pt x="822" y="313"/>
                  <a:pt x="822" y="313"/>
                </a:cubicBezTo>
                <a:cubicBezTo>
                  <a:pt x="822" y="314"/>
                  <a:pt x="822" y="313"/>
                  <a:pt x="822" y="313"/>
                </a:cubicBezTo>
                <a:cubicBezTo>
                  <a:pt x="822" y="314"/>
                  <a:pt x="822" y="314"/>
                  <a:pt x="822" y="314"/>
                </a:cubicBezTo>
                <a:cubicBezTo>
                  <a:pt x="822" y="314"/>
                  <a:pt x="822" y="314"/>
                  <a:pt x="823" y="313"/>
                </a:cubicBezTo>
                <a:cubicBezTo>
                  <a:pt x="823" y="314"/>
                  <a:pt x="822" y="314"/>
                  <a:pt x="822" y="315"/>
                </a:cubicBezTo>
                <a:cubicBezTo>
                  <a:pt x="822" y="315"/>
                  <a:pt x="822" y="314"/>
                  <a:pt x="821" y="315"/>
                </a:cubicBezTo>
                <a:close/>
                <a:moveTo>
                  <a:pt x="823" y="330"/>
                </a:moveTo>
                <a:cubicBezTo>
                  <a:pt x="823" y="330"/>
                  <a:pt x="823" y="330"/>
                  <a:pt x="823" y="330"/>
                </a:cubicBezTo>
                <a:cubicBezTo>
                  <a:pt x="823" y="330"/>
                  <a:pt x="824" y="330"/>
                  <a:pt x="823" y="330"/>
                </a:cubicBezTo>
                <a:close/>
                <a:moveTo>
                  <a:pt x="821" y="337"/>
                </a:moveTo>
                <a:cubicBezTo>
                  <a:pt x="821" y="337"/>
                  <a:pt x="821" y="338"/>
                  <a:pt x="822" y="338"/>
                </a:cubicBezTo>
                <a:cubicBezTo>
                  <a:pt x="821" y="337"/>
                  <a:pt x="822" y="337"/>
                  <a:pt x="822" y="337"/>
                </a:cubicBezTo>
                <a:cubicBezTo>
                  <a:pt x="822" y="337"/>
                  <a:pt x="821" y="337"/>
                  <a:pt x="821" y="337"/>
                </a:cubicBezTo>
                <a:close/>
                <a:moveTo>
                  <a:pt x="821" y="335"/>
                </a:moveTo>
                <a:cubicBezTo>
                  <a:pt x="821" y="334"/>
                  <a:pt x="820" y="335"/>
                  <a:pt x="821" y="335"/>
                </a:cubicBezTo>
                <a:cubicBezTo>
                  <a:pt x="821" y="335"/>
                  <a:pt x="821" y="335"/>
                  <a:pt x="821" y="335"/>
                </a:cubicBezTo>
                <a:close/>
                <a:moveTo>
                  <a:pt x="821" y="316"/>
                </a:moveTo>
                <a:cubicBezTo>
                  <a:pt x="821" y="316"/>
                  <a:pt x="821" y="316"/>
                  <a:pt x="821" y="316"/>
                </a:cubicBezTo>
                <a:cubicBezTo>
                  <a:pt x="821" y="316"/>
                  <a:pt x="821" y="315"/>
                  <a:pt x="821" y="316"/>
                </a:cubicBezTo>
                <a:close/>
                <a:moveTo>
                  <a:pt x="821" y="317"/>
                </a:moveTo>
                <a:cubicBezTo>
                  <a:pt x="821" y="317"/>
                  <a:pt x="821" y="317"/>
                  <a:pt x="821" y="316"/>
                </a:cubicBezTo>
                <a:cubicBezTo>
                  <a:pt x="820" y="316"/>
                  <a:pt x="820" y="316"/>
                  <a:pt x="820" y="316"/>
                </a:cubicBezTo>
                <a:cubicBezTo>
                  <a:pt x="821" y="317"/>
                  <a:pt x="820" y="317"/>
                  <a:pt x="821" y="317"/>
                </a:cubicBezTo>
                <a:close/>
                <a:moveTo>
                  <a:pt x="821" y="366"/>
                </a:moveTo>
                <a:cubicBezTo>
                  <a:pt x="821" y="366"/>
                  <a:pt x="821" y="365"/>
                  <a:pt x="821" y="365"/>
                </a:cubicBezTo>
                <a:cubicBezTo>
                  <a:pt x="820" y="366"/>
                  <a:pt x="820" y="366"/>
                  <a:pt x="820" y="367"/>
                </a:cubicBezTo>
                <a:cubicBezTo>
                  <a:pt x="821" y="367"/>
                  <a:pt x="821" y="366"/>
                  <a:pt x="821" y="366"/>
                </a:cubicBezTo>
                <a:close/>
                <a:moveTo>
                  <a:pt x="822" y="339"/>
                </a:moveTo>
                <a:cubicBezTo>
                  <a:pt x="821" y="338"/>
                  <a:pt x="822" y="338"/>
                  <a:pt x="821" y="338"/>
                </a:cubicBezTo>
                <a:cubicBezTo>
                  <a:pt x="821" y="338"/>
                  <a:pt x="821" y="338"/>
                  <a:pt x="821" y="338"/>
                </a:cubicBezTo>
                <a:cubicBezTo>
                  <a:pt x="821" y="338"/>
                  <a:pt x="821" y="339"/>
                  <a:pt x="822" y="339"/>
                </a:cubicBezTo>
                <a:close/>
                <a:moveTo>
                  <a:pt x="821" y="363"/>
                </a:moveTo>
                <a:cubicBezTo>
                  <a:pt x="821" y="364"/>
                  <a:pt x="822" y="364"/>
                  <a:pt x="822" y="364"/>
                </a:cubicBezTo>
                <a:cubicBezTo>
                  <a:pt x="822" y="363"/>
                  <a:pt x="822" y="363"/>
                  <a:pt x="822" y="363"/>
                </a:cubicBezTo>
                <a:cubicBezTo>
                  <a:pt x="822" y="363"/>
                  <a:pt x="822" y="362"/>
                  <a:pt x="822" y="363"/>
                </a:cubicBezTo>
                <a:cubicBezTo>
                  <a:pt x="822" y="362"/>
                  <a:pt x="822" y="362"/>
                  <a:pt x="822" y="361"/>
                </a:cubicBezTo>
                <a:cubicBezTo>
                  <a:pt x="822" y="362"/>
                  <a:pt x="822" y="362"/>
                  <a:pt x="821" y="363"/>
                </a:cubicBezTo>
                <a:close/>
                <a:moveTo>
                  <a:pt x="823" y="335"/>
                </a:moveTo>
                <a:cubicBezTo>
                  <a:pt x="823" y="336"/>
                  <a:pt x="823" y="335"/>
                  <a:pt x="822" y="335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6"/>
                  <a:pt x="822" y="336"/>
                </a:cubicBezTo>
                <a:cubicBezTo>
                  <a:pt x="822" y="336"/>
                  <a:pt x="822" y="337"/>
                  <a:pt x="822" y="337"/>
                </a:cubicBezTo>
                <a:cubicBezTo>
                  <a:pt x="822" y="337"/>
                  <a:pt x="822" y="337"/>
                  <a:pt x="822" y="337"/>
                </a:cubicBezTo>
                <a:cubicBezTo>
                  <a:pt x="823" y="337"/>
                  <a:pt x="823" y="337"/>
                  <a:pt x="823" y="337"/>
                </a:cubicBezTo>
                <a:cubicBezTo>
                  <a:pt x="822" y="337"/>
                  <a:pt x="823" y="337"/>
                  <a:pt x="823" y="336"/>
                </a:cubicBezTo>
                <a:cubicBezTo>
                  <a:pt x="823" y="336"/>
                  <a:pt x="823" y="336"/>
                  <a:pt x="823" y="335"/>
                </a:cubicBezTo>
                <a:close/>
                <a:moveTo>
                  <a:pt x="824" y="358"/>
                </a:moveTo>
                <a:cubicBezTo>
                  <a:pt x="824" y="357"/>
                  <a:pt x="823" y="358"/>
                  <a:pt x="823" y="358"/>
                </a:cubicBezTo>
                <a:cubicBezTo>
                  <a:pt x="824" y="359"/>
                  <a:pt x="823" y="358"/>
                  <a:pt x="824" y="358"/>
                </a:cubicBezTo>
                <a:close/>
                <a:moveTo>
                  <a:pt x="824" y="333"/>
                </a:moveTo>
                <a:cubicBezTo>
                  <a:pt x="824" y="333"/>
                  <a:pt x="824" y="333"/>
                  <a:pt x="824" y="333"/>
                </a:cubicBezTo>
                <a:cubicBezTo>
                  <a:pt x="824" y="333"/>
                  <a:pt x="824" y="333"/>
                  <a:pt x="824" y="333"/>
                </a:cubicBezTo>
                <a:close/>
                <a:moveTo>
                  <a:pt x="825" y="331"/>
                </a:moveTo>
                <a:cubicBezTo>
                  <a:pt x="825" y="330"/>
                  <a:pt x="825" y="330"/>
                  <a:pt x="824" y="330"/>
                </a:cubicBezTo>
                <a:cubicBezTo>
                  <a:pt x="824" y="331"/>
                  <a:pt x="823" y="331"/>
                  <a:pt x="824" y="332"/>
                </a:cubicBezTo>
                <a:cubicBezTo>
                  <a:pt x="824" y="331"/>
                  <a:pt x="824" y="331"/>
                  <a:pt x="825" y="331"/>
                </a:cubicBezTo>
                <a:close/>
                <a:moveTo>
                  <a:pt x="826" y="356"/>
                </a:moveTo>
                <a:cubicBezTo>
                  <a:pt x="826" y="356"/>
                  <a:pt x="826" y="355"/>
                  <a:pt x="825" y="355"/>
                </a:cubicBezTo>
                <a:cubicBezTo>
                  <a:pt x="826" y="356"/>
                  <a:pt x="826" y="356"/>
                  <a:pt x="825" y="356"/>
                </a:cubicBezTo>
                <a:cubicBezTo>
                  <a:pt x="825" y="357"/>
                  <a:pt x="826" y="356"/>
                  <a:pt x="826" y="356"/>
                </a:cubicBezTo>
                <a:close/>
                <a:moveTo>
                  <a:pt x="826" y="359"/>
                </a:moveTo>
                <a:cubicBezTo>
                  <a:pt x="826" y="357"/>
                  <a:pt x="826" y="357"/>
                  <a:pt x="826" y="357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8"/>
                  <a:pt x="826" y="358"/>
                  <a:pt x="826" y="358"/>
                </a:cubicBezTo>
                <a:cubicBezTo>
                  <a:pt x="826" y="359"/>
                  <a:pt x="826" y="359"/>
                  <a:pt x="826" y="359"/>
                </a:cubicBezTo>
                <a:close/>
                <a:moveTo>
                  <a:pt x="827" y="350"/>
                </a:moveTo>
                <a:cubicBezTo>
                  <a:pt x="826" y="350"/>
                  <a:pt x="826" y="351"/>
                  <a:pt x="826" y="352"/>
                </a:cubicBezTo>
                <a:cubicBezTo>
                  <a:pt x="824" y="350"/>
                  <a:pt x="825" y="354"/>
                  <a:pt x="825" y="355"/>
                </a:cubicBezTo>
                <a:cubicBezTo>
                  <a:pt x="825" y="355"/>
                  <a:pt x="825" y="354"/>
                  <a:pt x="825" y="354"/>
                </a:cubicBezTo>
                <a:cubicBezTo>
                  <a:pt x="825" y="354"/>
                  <a:pt x="825" y="354"/>
                  <a:pt x="825" y="354"/>
                </a:cubicBezTo>
                <a:cubicBezTo>
                  <a:pt x="826" y="353"/>
                  <a:pt x="826" y="355"/>
                  <a:pt x="826" y="355"/>
                </a:cubicBezTo>
                <a:cubicBezTo>
                  <a:pt x="826" y="354"/>
                  <a:pt x="826" y="353"/>
                  <a:pt x="825" y="353"/>
                </a:cubicBezTo>
                <a:cubicBezTo>
                  <a:pt x="825" y="353"/>
                  <a:pt x="826" y="353"/>
                  <a:pt x="826" y="352"/>
                </a:cubicBezTo>
                <a:cubicBezTo>
                  <a:pt x="826" y="352"/>
                  <a:pt x="827" y="351"/>
                  <a:pt x="827" y="350"/>
                </a:cubicBezTo>
                <a:close/>
                <a:moveTo>
                  <a:pt x="827" y="352"/>
                </a:moveTo>
                <a:cubicBezTo>
                  <a:pt x="827" y="352"/>
                  <a:pt x="826" y="353"/>
                  <a:pt x="826" y="354"/>
                </a:cubicBezTo>
                <a:cubicBezTo>
                  <a:pt x="827" y="353"/>
                  <a:pt x="827" y="352"/>
                  <a:pt x="827" y="352"/>
                </a:cubicBezTo>
                <a:close/>
                <a:moveTo>
                  <a:pt x="827" y="323"/>
                </a:moveTo>
                <a:cubicBezTo>
                  <a:pt x="827" y="323"/>
                  <a:pt x="827" y="324"/>
                  <a:pt x="826" y="324"/>
                </a:cubicBezTo>
                <a:cubicBezTo>
                  <a:pt x="827" y="324"/>
                  <a:pt x="827" y="323"/>
                  <a:pt x="827" y="323"/>
                </a:cubicBezTo>
                <a:close/>
                <a:moveTo>
                  <a:pt x="828" y="328"/>
                </a:moveTo>
                <a:cubicBezTo>
                  <a:pt x="827" y="327"/>
                  <a:pt x="827" y="329"/>
                  <a:pt x="827" y="329"/>
                </a:cubicBezTo>
                <a:cubicBezTo>
                  <a:pt x="828" y="329"/>
                  <a:pt x="827" y="328"/>
                  <a:pt x="828" y="328"/>
                </a:cubicBezTo>
                <a:close/>
                <a:moveTo>
                  <a:pt x="829" y="324"/>
                </a:moveTo>
                <a:cubicBezTo>
                  <a:pt x="829" y="324"/>
                  <a:pt x="828" y="324"/>
                  <a:pt x="829" y="324"/>
                </a:cubicBezTo>
                <a:cubicBezTo>
                  <a:pt x="828" y="324"/>
                  <a:pt x="828" y="325"/>
                  <a:pt x="828" y="325"/>
                </a:cubicBezTo>
                <a:cubicBezTo>
                  <a:pt x="828" y="325"/>
                  <a:pt x="828" y="324"/>
                  <a:pt x="829" y="324"/>
                </a:cubicBezTo>
                <a:close/>
                <a:moveTo>
                  <a:pt x="829" y="326"/>
                </a:moveTo>
                <a:cubicBezTo>
                  <a:pt x="828" y="326"/>
                  <a:pt x="829" y="327"/>
                  <a:pt x="829" y="327"/>
                </a:cubicBezTo>
                <a:cubicBezTo>
                  <a:pt x="829" y="327"/>
                  <a:pt x="829" y="326"/>
                  <a:pt x="829" y="326"/>
                </a:cubicBezTo>
                <a:close/>
                <a:moveTo>
                  <a:pt x="830" y="325"/>
                </a:moveTo>
                <a:cubicBezTo>
                  <a:pt x="830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5"/>
                </a:cubicBezTo>
                <a:cubicBezTo>
                  <a:pt x="829" y="325"/>
                  <a:pt x="829" y="325"/>
                  <a:pt x="829" y="326"/>
                </a:cubicBezTo>
                <a:cubicBezTo>
                  <a:pt x="830" y="325"/>
                  <a:pt x="830" y="326"/>
                  <a:pt x="830" y="325"/>
                </a:cubicBezTo>
                <a:close/>
                <a:moveTo>
                  <a:pt x="832" y="323"/>
                </a:moveTo>
                <a:cubicBezTo>
                  <a:pt x="831" y="323"/>
                  <a:pt x="831" y="322"/>
                  <a:pt x="831" y="322"/>
                </a:cubicBezTo>
                <a:cubicBezTo>
                  <a:pt x="831" y="322"/>
                  <a:pt x="831" y="323"/>
                  <a:pt x="830" y="322"/>
                </a:cubicBezTo>
                <a:cubicBezTo>
                  <a:pt x="830" y="323"/>
                  <a:pt x="831" y="323"/>
                  <a:pt x="831" y="323"/>
                </a:cubicBezTo>
                <a:cubicBezTo>
                  <a:pt x="831" y="323"/>
                  <a:pt x="830" y="324"/>
                  <a:pt x="830" y="324"/>
                </a:cubicBezTo>
                <a:cubicBezTo>
                  <a:pt x="831" y="324"/>
                  <a:pt x="831" y="323"/>
                  <a:pt x="832" y="323"/>
                </a:cubicBezTo>
                <a:close/>
                <a:moveTo>
                  <a:pt x="833" y="333"/>
                </a:moveTo>
                <a:cubicBezTo>
                  <a:pt x="833" y="333"/>
                  <a:pt x="832" y="332"/>
                  <a:pt x="832" y="332"/>
                </a:cubicBezTo>
                <a:cubicBezTo>
                  <a:pt x="832" y="332"/>
                  <a:pt x="832" y="332"/>
                  <a:pt x="832" y="333"/>
                </a:cubicBezTo>
                <a:cubicBezTo>
                  <a:pt x="832" y="333"/>
                  <a:pt x="833" y="333"/>
                  <a:pt x="833" y="333"/>
                </a:cubicBezTo>
                <a:close/>
                <a:moveTo>
                  <a:pt x="833" y="334"/>
                </a:moveTo>
                <a:cubicBezTo>
                  <a:pt x="833" y="334"/>
                  <a:pt x="833" y="334"/>
                  <a:pt x="833" y="334"/>
                </a:cubicBezTo>
                <a:cubicBezTo>
                  <a:pt x="833" y="334"/>
                  <a:pt x="833" y="334"/>
                  <a:pt x="833" y="334"/>
                </a:cubicBezTo>
                <a:close/>
                <a:moveTo>
                  <a:pt x="834" y="320"/>
                </a:moveTo>
                <a:cubicBezTo>
                  <a:pt x="833" y="320"/>
                  <a:pt x="833" y="320"/>
                  <a:pt x="833" y="320"/>
                </a:cubicBezTo>
                <a:cubicBezTo>
                  <a:pt x="833" y="320"/>
                  <a:pt x="833" y="321"/>
                  <a:pt x="833" y="321"/>
                </a:cubicBezTo>
                <a:cubicBezTo>
                  <a:pt x="833" y="321"/>
                  <a:pt x="833" y="320"/>
                  <a:pt x="834" y="320"/>
                </a:cubicBezTo>
                <a:close/>
                <a:moveTo>
                  <a:pt x="833" y="332"/>
                </a:moveTo>
                <a:cubicBezTo>
                  <a:pt x="833" y="332"/>
                  <a:pt x="833" y="333"/>
                  <a:pt x="833" y="333"/>
                </a:cubicBezTo>
                <a:cubicBezTo>
                  <a:pt x="834" y="333"/>
                  <a:pt x="834" y="333"/>
                  <a:pt x="834" y="333"/>
                </a:cubicBezTo>
                <a:cubicBezTo>
                  <a:pt x="834" y="333"/>
                  <a:pt x="835" y="334"/>
                  <a:pt x="835" y="334"/>
                </a:cubicBezTo>
                <a:cubicBezTo>
                  <a:pt x="836" y="333"/>
                  <a:pt x="834" y="333"/>
                  <a:pt x="833" y="332"/>
                </a:cubicBezTo>
                <a:close/>
                <a:moveTo>
                  <a:pt x="835" y="317"/>
                </a:moveTo>
                <a:cubicBezTo>
                  <a:pt x="835" y="317"/>
                  <a:pt x="835" y="318"/>
                  <a:pt x="835" y="318"/>
                </a:cubicBezTo>
                <a:cubicBezTo>
                  <a:pt x="835" y="318"/>
                  <a:pt x="835" y="318"/>
                  <a:pt x="835" y="318"/>
                </a:cubicBezTo>
                <a:cubicBezTo>
                  <a:pt x="835" y="318"/>
                  <a:pt x="836" y="318"/>
                  <a:pt x="835" y="317"/>
                </a:cubicBezTo>
                <a:close/>
                <a:moveTo>
                  <a:pt x="836" y="316"/>
                </a:moveTo>
                <a:cubicBezTo>
                  <a:pt x="836" y="316"/>
                  <a:pt x="835" y="316"/>
                  <a:pt x="836" y="317"/>
                </a:cubicBezTo>
                <a:cubicBezTo>
                  <a:pt x="836" y="317"/>
                  <a:pt x="836" y="316"/>
                  <a:pt x="836" y="317"/>
                </a:cubicBezTo>
                <a:cubicBezTo>
                  <a:pt x="836" y="316"/>
                  <a:pt x="836" y="316"/>
                  <a:pt x="836" y="316"/>
                </a:cubicBezTo>
                <a:close/>
                <a:moveTo>
                  <a:pt x="837" y="321"/>
                </a:moveTo>
                <a:cubicBezTo>
                  <a:pt x="836" y="321"/>
                  <a:pt x="836" y="321"/>
                  <a:pt x="836" y="322"/>
                </a:cubicBezTo>
                <a:cubicBezTo>
                  <a:pt x="837" y="322"/>
                  <a:pt x="837" y="321"/>
                  <a:pt x="837" y="321"/>
                </a:cubicBezTo>
                <a:close/>
                <a:moveTo>
                  <a:pt x="838" y="314"/>
                </a:moveTo>
                <a:cubicBezTo>
                  <a:pt x="837" y="314"/>
                  <a:pt x="837" y="315"/>
                  <a:pt x="837" y="315"/>
                </a:cubicBezTo>
                <a:cubicBezTo>
                  <a:pt x="838" y="315"/>
                  <a:pt x="838" y="314"/>
                  <a:pt x="838" y="314"/>
                </a:cubicBezTo>
                <a:close/>
                <a:moveTo>
                  <a:pt x="838" y="313"/>
                </a:moveTo>
                <a:cubicBezTo>
                  <a:pt x="837" y="313"/>
                  <a:pt x="837" y="312"/>
                  <a:pt x="837" y="311"/>
                </a:cubicBezTo>
                <a:cubicBezTo>
                  <a:pt x="836" y="312"/>
                  <a:pt x="837" y="312"/>
                  <a:pt x="836" y="312"/>
                </a:cubicBezTo>
                <a:cubicBezTo>
                  <a:pt x="837" y="312"/>
                  <a:pt x="837" y="313"/>
                  <a:pt x="837" y="313"/>
                </a:cubicBezTo>
                <a:cubicBezTo>
                  <a:pt x="837" y="313"/>
                  <a:pt x="837" y="314"/>
                  <a:pt x="836" y="314"/>
                </a:cubicBezTo>
                <a:cubicBezTo>
                  <a:pt x="836" y="315"/>
                  <a:pt x="836" y="315"/>
                  <a:pt x="836" y="315"/>
                </a:cubicBezTo>
                <a:cubicBezTo>
                  <a:pt x="836" y="315"/>
                  <a:pt x="835" y="315"/>
                  <a:pt x="835" y="315"/>
                </a:cubicBezTo>
                <a:cubicBezTo>
                  <a:pt x="835" y="315"/>
                  <a:pt x="835" y="315"/>
                  <a:pt x="835" y="315"/>
                </a:cubicBezTo>
                <a:cubicBezTo>
                  <a:pt x="836" y="315"/>
                  <a:pt x="835" y="316"/>
                  <a:pt x="835" y="316"/>
                </a:cubicBezTo>
                <a:cubicBezTo>
                  <a:pt x="835" y="316"/>
                  <a:pt x="836" y="316"/>
                  <a:pt x="836" y="315"/>
                </a:cubicBezTo>
                <a:cubicBezTo>
                  <a:pt x="836" y="315"/>
                  <a:pt x="837" y="316"/>
                  <a:pt x="836" y="316"/>
                </a:cubicBezTo>
                <a:cubicBezTo>
                  <a:pt x="837" y="317"/>
                  <a:pt x="837" y="316"/>
                  <a:pt x="837" y="316"/>
                </a:cubicBezTo>
                <a:cubicBezTo>
                  <a:pt x="837" y="315"/>
                  <a:pt x="837" y="316"/>
                  <a:pt x="837" y="316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5"/>
                  <a:pt x="837" y="315"/>
                </a:cubicBezTo>
                <a:cubicBezTo>
                  <a:pt x="837" y="315"/>
                  <a:pt x="837" y="313"/>
                  <a:pt x="838" y="313"/>
                </a:cubicBezTo>
                <a:close/>
                <a:moveTo>
                  <a:pt x="838" y="312"/>
                </a:moveTo>
                <a:cubicBezTo>
                  <a:pt x="839" y="312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9" y="311"/>
                  <a:pt x="839" y="311"/>
                  <a:pt x="839" y="311"/>
                </a:cubicBezTo>
                <a:cubicBezTo>
                  <a:pt x="838" y="311"/>
                  <a:pt x="838" y="311"/>
                  <a:pt x="838" y="311"/>
                </a:cubicBezTo>
                <a:cubicBezTo>
                  <a:pt x="838" y="312"/>
                  <a:pt x="838" y="312"/>
                  <a:pt x="838" y="312"/>
                </a:cubicBezTo>
                <a:close/>
                <a:moveTo>
                  <a:pt x="839" y="313"/>
                </a:moveTo>
                <a:cubicBezTo>
                  <a:pt x="839" y="313"/>
                  <a:pt x="839" y="312"/>
                  <a:pt x="839" y="312"/>
                </a:cubicBezTo>
                <a:cubicBezTo>
                  <a:pt x="839" y="312"/>
                  <a:pt x="838" y="313"/>
                  <a:pt x="839" y="313"/>
                </a:cubicBezTo>
                <a:close/>
                <a:moveTo>
                  <a:pt x="839" y="324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39" y="324"/>
                  <a:pt x="839" y="325"/>
                  <a:pt x="838" y="325"/>
                </a:cubicBezTo>
                <a:cubicBezTo>
                  <a:pt x="838" y="325"/>
                  <a:pt x="839" y="325"/>
                  <a:pt x="839" y="325"/>
                </a:cubicBezTo>
                <a:cubicBezTo>
                  <a:pt x="839" y="325"/>
                  <a:pt x="839" y="324"/>
                  <a:pt x="839" y="324"/>
                </a:cubicBezTo>
                <a:close/>
                <a:moveTo>
                  <a:pt x="839" y="323"/>
                </a:moveTo>
                <a:cubicBezTo>
                  <a:pt x="839" y="324"/>
                  <a:pt x="839" y="324"/>
                  <a:pt x="839" y="324"/>
                </a:cubicBezTo>
                <a:cubicBezTo>
                  <a:pt x="840" y="324"/>
                  <a:pt x="839" y="324"/>
                  <a:pt x="839" y="323"/>
                </a:cubicBezTo>
                <a:close/>
                <a:moveTo>
                  <a:pt x="840" y="310"/>
                </a:moveTo>
                <a:cubicBezTo>
                  <a:pt x="840" y="309"/>
                  <a:pt x="840" y="309"/>
                  <a:pt x="839" y="309"/>
                </a:cubicBezTo>
                <a:cubicBezTo>
                  <a:pt x="839" y="309"/>
                  <a:pt x="839" y="310"/>
                  <a:pt x="840" y="310"/>
                </a:cubicBezTo>
                <a:close/>
                <a:moveTo>
                  <a:pt x="840" y="324"/>
                </a:moveTo>
                <a:cubicBezTo>
                  <a:pt x="840" y="324"/>
                  <a:pt x="841" y="324"/>
                  <a:pt x="841" y="324"/>
                </a:cubicBezTo>
                <a:cubicBezTo>
                  <a:pt x="841" y="325"/>
                  <a:pt x="840" y="324"/>
                  <a:pt x="840" y="324"/>
                </a:cubicBezTo>
                <a:cubicBezTo>
                  <a:pt x="840" y="325"/>
                  <a:pt x="840" y="325"/>
                  <a:pt x="840" y="325"/>
                </a:cubicBezTo>
                <a:cubicBezTo>
                  <a:pt x="841" y="325"/>
                  <a:pt x="841" y="325"/>
                  <a:pt x="841" y="324"/>
                </a:cubicBezTo>
                <a:cubicBezTo>
                  <a:pt x="841" y="324"/>
                  <a:pt x="841" y="324"/>
                  <a:pt x="840" y="324"/>
                </a:cubicBezTo>
                <a:close/>
                <a:moveTo>
                  <a:pt x="840" y="323"/>
                </a:moveTo>
                <a:cubicBezTo>
                  <a:pt x="841" y="323"/>
                  <a:pt x="840" y="323"/>
                  <a:pt x="840" y="322"/>
                </a:cubicBezTo>
                <a:cubicBezTo>
                  <a:pt x="840" y="322"/>
                  <a:pt x="840" y="323"/>
                  <a:pt x="840" y="323"/>
                </a:cubicBezTo>
                <a:cubicBezTo>
                  <a:pt x="840" y="323"/>
                  <a:pt x="840" y="323"/>
                  <a:pt x="840" y="323"/>
                </a:cubicBezTo>
                <a:close/>
                <a:moveTo>
                  <a:pt x="841" y="322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1" y="322"/>
                  <a:pt x="840" y="322"/>
                  <a:pt x="840" y="322"/>
                </a:cubicBezTo>
                <a:cubicBezTo>
                  <a:pt x="841" y="322"/>
                  <a:pt x="841" y="322"/>
                  <a:pt x="841" y="322"/>
                </a:cubicBezTo>
                <a:close/>
                <a:moveTo>
                  <a:pt x="843" y="319"/>
                </a:moveTo>
                <a:cubicBezTo>
                  <a:pt x="843" y="319"/>
                  <a:pt x="843" y="320"/>
                  <a:pt x="843" y="320"/>
                </a:cubicBezTo>
                <a:cubicBezTo>
                  <a:pt x="844" y="320"/>
                  <a:pt x="843" y="319"/>
                  <a:pt x="843" y="319"/>
                </a:cubicBezTo>
                <a:cubicBezTo>
                  <a:pt x="843" y="318"/>
                  <a:pt x="843" y="318"/>
                  <a:pt x="843" y="318"/>
                </a:cubicBezTo>
                <a:cubicBezTo>
                  <a:pt x="843" y="319"/>
                  <a:pt x="843" y="319"/>
                  <a:pt x="843" y="319"/>
                </a:cubicBezTo>
                <a:close/>
                <a:moveTo>
                  <a:pt x="842" y="320"/>
                </a:moveTo>
                <a:cubicBezTo>
                  <a:pt x="842" y="320"/>
                  <a:pt x="842" y="320"/>
                  <a:pt x="842" y="320"/>
                </a:cubicBezTo>
                <a:cubicBezTo>
                  <a:pt x="843" y="321"/>
                  <a:pt x="842" y="321"/>
                  <a:pt x="843" y="321"/>
                </a:cubicBezTo>
                <a:cubicBezTo>
                  <a:pt x="843" y="321"/>
                  <a:pt x="843" y="320"/>
                  <a:pt x="843" y="320"/>
                </a:cubicBezTo>
                <a:cubicBezTo>
                  <a:pt x="842" y="319"/>
                  <a:pt x="842" y="320"/>
                  <a:pt x="842" y="320"/>
                </a:cubicBezTo>
                <a:close/>
                <a:moveTo>
                  <a:pt x="841" y="315"/>
                </a:moveTo>
                <a:cubicBezTo>
                  <a:pt x="842" y="315"/>
                  <a:pt x="842" y="315"/>
                  <a:pt x="841" y="315"/>
                </a:cubicBezTo>
                <a:cubicBezTo>
                  <a:pt x="841" y="315"/>
                  <a:pt x="841" y="315"/>
                  <a:pt x="841" y="315"/>
                </a:cubicBezTo>
                <a:close/>
                <a:moveTo>
                  <a:pt x="841" y="321"/>
                </a:moveTo>
                <a:cubicBezTo>
                  <a:pt x="841" y="321"/>
                  <a:pt x="841" y="321"/>
                  <a:pt x="841" y="321"/>
                </a:cubicBezTo>
                <a:cubicBezTo>
                  <a:pt x="842" y="321"/>
                  <a:pt x="841" y="321"/>
                  <a:pt x="842" y="320"/>
                </a:cubicBezTo>
                <a:cubicBezTo>
                  <a:pt x="842" y="320"/>
                  <a:pt x="841" y="321"/>
                  <a:pt x="841" y="321"/>
                </a:cubicBezTo>
                <a:close/>
                <a:moveTo>
                  <a:pt x="840" y="310"/>
                </a:moveTo>
                <a:cubicBezTo>
                  <a:pt x="841" y="310"/>
                  <a:pt x="841" y="310"/>
                  <a:pt x="841" y="310"/>
                </a:cubicBezTo>
                <a:cubicBezTo>
                  <a:pt x="841" y="310"/>
                  <a:pt x="841" y="310"/>
                  <a:pt x="841" y="310"/>
                </a:cubicBezTo>
                <a:lnTo>
                  <a:pt x="840" y="310"/>
                </a:lnTo>
                <a:close/>
                <a:moveTo>
                  <a:pt x="840" y="320"/>
                </a:moveTo>
                <a:cubicBezTo>
                  <a:pt x="840" y="320"/>
                  <a:pt x="840" y="320"/>
                  <a:pt x="840" y="320"/>
                </a:cubicBezTo>
                <a:cubicBezTo>
                  <a:pt x="841" y="320"/>
                  <a:pt x="840" y="320"/>
                  <a:pt x="840" y="320"/>
                </a:cubicBezTo>
                <a:close/>
                <a:moveTo>
                  <a:pt x="840" y="312"/>
                </a:moveTo>
                <a:cubicBezTo>
                  <a:pt x="840" y="312"/>
                  <a:pt x="841" y="312"/>
                  <a:pt x="840" y="311"/>
                </a:cubicBezTo>
                <a:cubicBezTo>
                  <a:pt x="840" y="311"/>
                  <a:pt x="840" y="312"/>
                  <a:pt x="840" y="312"/>
                </a:cubicBezTo>
                <a:close/>
                <a:moveTo>
                  <a:pt x="845" y="300"/>
                </a:moveTo>
                <a:cubicBezTo>
                  <a:pt x="845" y="300"/>
                  <a:pt x="845" y="299"/>
                  <a:pt x="845" y="299"/>
                </a:cubicBezTo>
                <a:cubicBezTo>
                  <a:pt x="845" y="299"/>
                  <a:pt x="844" y="299"/>
                  <a:pt x="845" y="300"/>
                </a:cubicBezTo>
                <a:close/>
                <a:moveTo>
                  <a:pt x="844" y="287"/>
                </a:moveTo>
                <a:cubicBezTo>
                  <a:pt x="844" y="287"/>
                  <a:pt x="845" y="287"/>
                  <a:pt x="844" y="287"/>
                </a:cubicBezTo>
                <a:cubicBezTo>
                  <a:pt x="844" y="287"/>
                  <a:pt x="844" y="287"/>
                  <a:pt x="844" y="287"/>
                </a:cubicBezTo>
                <a:close/>
                <a:moveTo>
                  <a:pt x="842" y="301"/>
                </a:moveTo>
                <a:cubicBezTo>
                  <a:pt x="841" y="301"/>
                  <a:pt x="841" y="301"/>
                  <a:pt x="840" y="301"/>
                </a:cubicBezTo>
                <a:cubicBezTo>
                  <a:pt x="841" y="302"/>
                  <a:pt x="842" y="302"/>
                  <a:pt x="842" y="301"/>
                </a:cubicBezTo>
                <a:close/>
                <a:moveTo>
                  <a:pt x="843" y="288"/>
                </a:moveTo>
                <a:cubicBezTo>
                  <a:pt x="842" y="288"/>
                  <a:pt x="842" y="288"/>
                  <a:pt x="842" y="288"/>
                </a:cubicBezTo>
                <a:cubicBezTo>
                  <a:pt x="842" y="288"/>
                  <a:pt x="843" y="289"/>
                  <a:pt x="842" y="289"/>
                </a:cubicBezTo>
                <a:cubicBezTo>
                  <a:pt x="842" y="289"/>
                  <a:pt x="843" y="288"/>
                  <a:pt x="843" y="288"/>
                </a:cubicBezTo>
                <a:close/>
                <a:moveTo>
                  <a:pt x="843" y="301"/>
                </a:moveTo>
                <a:cubicBezTo>
                  <a:pt x="843" y="301"/>
                  <a:pt x="843" y="301"/>
                  <a:pt x="843" y="301"/>
                </a:cubicBezTo>
                <a:cubicBezTo>
                  <a:pt x="843" y="302"/>
                  <a:pt x="843" y="302"/>
                  <a:pt x="843" y="302"/>
                </a:cubicBezTo>
                <a:cubicBezTo>
                  <a:pt x="844" y="302"/>
                  <a:pt x="843" y="301"/>
                  <a:pt x="843" y="301"/>
                </a:cubicBezTo>
                <a:close/>
                <a:moveTo>
                  <a:pt x="843" y="299"/>
                </a:moveTo>
                <a:cubicBezTo>
                  <a:pt x="844" y="299"/>
                  <a:pt x="843" y="298"/>
                  <a:pt x="844" y="298"/>
                </a:cubicBezTo>
                <a:cubicBezTo>
                  <a:pt x="843" y="298"/>
                  <a:pt x="843" y="299"/>
                  <a:pt x="843" y="299"/>
                </a:cubicBezTo>
                <a:cubicBezTo>
                  <a:pt x="843" y="299"/>
                  <a:pt x="843" y="299"/>
                  <a:pt x="843" y="299"/>
                </a:cubicBezTo>
                <a:cubicBezTo>
                  <a:pt x="843" y="300"/>
                  <a:pt x="842" y="299"/>
                  <a:pt x="843" y="300"/>
                </a:cubicBezTo>
                <a:cubicBezTo>
                  <a:pt x="843" y="300"/>
                  <a:pt x="843" y="300"/>
                  <a:pt x="843" y="299"/>
                </a:cubicBezTo>
                <a:close/>
                <a:moveTo>
                  <a:pt x="844" y="300"/>
                </a:moveTo>
                <a:cubicBezTo>
                  <a:pt x="843" y="300"/>
                  <a:pt x="843" y="301"/>
                  <a:pt x="843" y="301"/>
                </a:cubicBezTo>
                <a:cubicBezTo>
                  <a:pt x="844" y="301"/>
                  <a:pt x="845" y="300"/>
                  <a:pt x="844" y="300"/>
                </a:cubicBezTo>
                <a:close/>
                <a:moveTo>
                  <a:pt x="844" y="302"/>
                </a:moveTo>
                <a:cubicBezTo>
                  <a:pt x="844" y="302"/>
                  <a:pt x="843" y="302"/>
                  <a:pt x="844" y="302"/>
                </a:cubicBezTo>
                <a:cubicBezTo>
                  <a:pt x="844" y="303"/>
                  <a:pt x="845" y="303"/>
                  <a:pt x="844" y="302"/>
                </a:cubicBezTo>
                <a:close/>
                <a:moveTo>
                  <a:pt x="845" y="300"/>
                </a:moveTo>
                <a:cubicBezTo>
                  <a:pt x="845" y="300"/>
                  <a:pt x="845" y="300"/>
                  <a:pt x="845" y="300"/>
                </a:cubicBezTo>
                <a:cubicBezTo>
                  <a:pt x="845" y="300"/>
                  <a:pt x="844" y="299"/>
                  <a:pt x="844" y="300"/>
                </a:cubicBezTo>
                <a:cubicBezTo>
                  <a:pt x="845" y="300"/>
                  <a:pt x="845" y="300"/>
                  <a:pt x="845" y="301"/>
                </a:cubicBezTo>
                <a:cubicBezTo>
                  <a:pt x="845" y="301"/>
                  <a:pt x="845" y="300"/>
                  <a:pt x="844" y="301"/>
                </a:cubicBezTo>
                <a:cubicBezTo>
                  <a:pt x="844" y="301"/>
                  <a:pt x="844" y="301"/>
                  <a:pt x="845" y="301"/>
                </a:cubicBezTo>
                <a:cubicBezTo>
                  <a:pt x="845" y="301"/>
                  <a:pt x="846" y="301"/>
                  <a:pt x="846" y="300"/>
                </a:cubicBezTo>
                <a:cubicBezTo>
                  <a:pt x="845" y="300"/>
                  <a:pt x="845" y="300"/>
                  <a:pt x="845" y="300"/>
                </a:cubicBezTo>
                <a:close/>
                <a:moveTo>
                  <a:pt x="846" y="293"/>
                </a:moveTo>
                <a:cubicBezTo>
                  <a:pt x="846" y="293"/>
                  <a:pt x="847" y="293"/>
                  <a:pt x="846" y="292"/>
                </a:cubicBezTo>
                <a:cubicBezTo>
                  <a:pt x="846" y="292"/>
                  <a:pt x="846" y="292"/>
                  <a:pt x="846" y="293"/>
                </a:cubicBezTo>
                <a:close/>
                <a:moveTo>
                  <a:pt x="846" y="298"/>
                </a:moveTo>
                <a:cubicBezTo>
                  <a:pt x="845" y="298"/>
                  <a:pt x="846" y="299"/>
                  <a:pt x="846" y="299"/>
                </a:cubicBezTo>
                <a:cubicBezTo>
                  <a:pt x="846" y="299"/>
                  <a:pt x="846" y="298"/>
                  <a:pt x="846" y="298"/>
                </a:cubicBezTo>
                <a:close/>
                <a:moveTo>
                  <a:pt x="846" y="298"/>
                </a:moveTo>
                <a:cubicBezTo>
                  <a:pt x="846" y="298"/>
                  <a:pt x="847" y="298"/>
                  <a:pt x="847" y="298"/>
                </a:cubicBezTo>
                <a:cubicBezTo>
                  <a:pt x="847" y="297"/>
                  <a:pt x="846" y="297"/>
                  <a:pt x="846" y="298"/>
                </a:cubicBezTo>
                <a:close/>
                <a:moveTo>
                  <a:pt x="847" y="295"/>
                </a:moveTo>
                <a:cubicBezTo>
                  <a:pt x="846" y="295"/>
                  <a:pt x="846" y="295"/>
                  <a:pt x="846" y="295"/>
                </a:cubicBezTo>
                <a:cubicBezTo>
                  <a:pt x="846" y="295"/>
                  <a:pt x="846" y="295"/>
                  <a:pt x="846" y="295"/>
                </a:cubicBezTo>
                <a:cubicBezTo>
                  <a:pt x="846" y="296"/>
                  <a:pt x="846" y="296"/>
                  <a:pt x="846" y="296"/>
                </a:cubicBezTo>
                <a:cubicBezTo>
                  <a:pt x="846" y="296"/>
                  <a:pt x="846" y="296"/>
                  <a:pt x="847" y="296"/>
                </a:cubicBezTo>
                <a:cubicBezTo>
                  <a:pt x="847" y="295"/>
                  <a:pt x="847" y="295"/>
                  <a:pt x="847" y="295"/>
                </a:cubicBezTo>
                <a:close/>
                <a:moveTo>
                  <a:pt x="847" y="283"/>
                </a:moveTo>
                <a:cubicBezTo>
                  <a:pt x="847" y="283"/>
                  <a:pt x="847" y="282"/>
                  <a:pt x="847" y="282"/>
                </a:cubicBezTo>
                <a:cubicBezTo>
                  <a:pt x="846" y="282"/>
                  <a:pt x="846" y="283"/>
                  <a:pt x="847" y="283"/>
                </a:cubicBezTo>
                <a:close/>
                <a:moveTo>
                  <a:pt x="848" y="294"/>
                </a:moveTo>
                <a:cubicBezTo>
                  <a:pt x="848" y="293"/>
                  <a:pt x="848" y="293"/>
                  <a:pt x="848" y="293"/>
                </a:cubicBezTo>
                <a:cubicBezTo>
                  <a:pt x="847" y="293"/>
                  <a:pt x="848" y="293"/>
                  <a:pt x="848" y="293"/>
                </a:cubicBezTo>
                <a:cubicBezTo>
                  <a:pt x="847" y="294"/>
                  <a:pt x="847" y="294"/>
                  <a:pt x="847" y="295"/>
                </a:cubicBezTo>
                <a:cubicBezTo>
                  <a:pt x="848" y="294"/>
                  <a:pt x="848" y="294"/>
                  <a:pt x="848" y="294"/>
                </a:cubicBezTo>
                <a:close/>
                <a:moveTo>
                  <a:pt x="849" y="295"/>
                </a:moveTo>
                <a:cubicBezTo>
                  <a:pt x="849" y="295"/>
                  <a:pt x="849" y="295"/>
                  <a:pt x="849" y="295"/>
                </a:cubicBezTo>
                <a:cubicBezTo>
                  <a:pt x="849" y="295"/>
                  <a:pt x="850" y="295"/>
                  <a:pt x="849" y="295"/>
                </a:cubicBezTo>
                <a:close/>
                <a:moveTo>
                  <a:pt x="850" y="295"/>
                </a:moveTo>
                <a:cubicBezTo>
                  <a:pt x="850" y="294"/>
                  <a:pt x="850" y="295"/>
                  <a:pt x="849" y="294"/>
                </a:cubicBezTo>
                <a:cubicBezTo>
                  <a:pt x="849" y="295"/>
                  <a:pt x="850" y="295"/>
                  <a:pt x="850" y="295"/>
                </a:cubicBezTo>
                <a:close/>
                <a:moveTo>
                  <a:pt x="851" y="277"/>
                </a:moveTo>
                <a:cubicBezTo>
                  <a:pt x="850" y="277"/>
                  <a:pt x="850" y="278"/>
                  <a:pt x="850" y="278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850" y="278"/>
                  <a:pt x="851" y="278"/>
                  <a:pt x="851" y="277"/>
                </a:cubicBezTo>
                <a:close/>
                <a:moveTo>
                  <a:pt x="851" y="292"/>
                </a:moveTo>
                <a:cubicBezTo>
                  <a:pt x="851" y="292"/>
                  <a:pt x="851" y="292"/>
                  <a:pt x="851" y="293"/>
                </a:cubicBezTo>
                <a:cubicBezTo>
                  <a:pt x="851" y="293"/>
                  <a:pt x="851" y="292"/>
                  <a:pt x="851" y="292"/>
                </a:cubicBezTo>
                <a:close/>
                <a:moveTo>
                  <a:pt x="853" y="275"/>
                </a:moveTo>
                <a:cubicBezTo>
                  <a:pt x="853" y="275"/>
                  <a:pt x="853" y="275"/>
                  <a:pt x="853" y="274"/>
                </a:cubicBezTo>
                <a:cubicBezTo>
                  <a:pt x="853" y="274"/>
                  <a:pt x="852" y="274"/>
                  <a:pt x="853" y="275"/>
                </a:cubicBezTo>
                <a:close/>
                <a:moveTo>
                  <a:pt x="853" y="279"/>
                </a:moveTo>
                <a:cubicBezTo>
                  <a:pt x="852" y="279"/>
                  <a:pt x="852" y="280"/>
                  <a:pt x="852" y="280"/>
                </a:cubicBezTo>
                <a:cubicBezTo>
                  <a:pt x="852" y="280"/>
                  <a:pt x="853" y="280"/>
                  <a:pt x="853" y="279"/>
                </a:cubicBezTo>
                <a:close/>
                <a:moveTo>
                  <a:pt x="853" y="290"/>
                </a:moveTo>
                <a:cubicBezTo>
                  <a:pt x="853" y="290"/>
                  <a:pt x="853" y="290"/>
                  <a:pt x="853" y="289"/>
                </a:cubicBezTo>
                <a:cubicBezTo>
                  <a:pt x="853" y="289"/>
                  <a:pt x="853" y="290"/>
                  <a:pt x="852" y="290"/>
                </a:cubicBezTo>
                <a:cubicBezTo>
                  <a:pt x="853" y="290"/>
                  <a:pt x="852" y="290"/>
                  <a:pt x="852" y="291"/>
                </a:cubicBezTo>
                <a:cubicBezTo>
                  <a:pt x="853" y="291"/>
                  <a:pt x="853" y="290"/>
                  <a:pt x="853" y="290"/>
                </a:cubicBezTo>
                <a:close/>
                <a:moveTo>
                  <a:pt x="855" y="288"/>
                </a:moveTo>
                <a:cubicBezTo>
                  <a:pt x="854" y="288"/>
                  <a:pt x="853" y="289"/>
                  <a:pt x="854" y="289"/>
                </a:cubicBezTo>
                <a:cubicBezTo>
                  <a:pt x="854" y="289"/>
                  <a:pt x="854" y="288"/>
                  <a:pt x="855" y="288"/>
                </a:cubicBezTo>
                <a:close/>
                <a:moveTo>
                  <a:pt x="863" y="272"/>
                </a:move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2"/>
                  <a:pt x="863" y="272"/>
                </a:cubicBezTo>
                <a:cubicBezTo>
                  <a:pt x="863" y="272"/>
                  <a:pt x="863" y="272"/>
                  <a:pt x="863" y="272"/>
                </a:cubicBezTo>
                <a:close/>
                <a:moveTo>
                  <a:pt x="862" y="274"/>
                </a:moveTo>
                <a:cubicBezTo>
                  <a:pt x="863" y="274"/>
                  <a:pt x="863" y="273"/>
                  <a:pt x="863" y="274"/>
                </a:cubicBezTo>
                <a:cubicBezTo>
                  <a:pt x="864" y="274"/>
                  <a:pt x="863" y="274"/>
                  <a:pt x="864" y="274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3" y="273"/>
                  <a:pt x="863" y="273"/>
                  <a:pt x="863" y="273"/>
                </a:cubicBezTo>
                <a:cubicBezTo>
                  <a:pt x="862" y="273"/>
                  <a:pt x="863" y="274"/>
                  <a:pt x="862" y="274"/>
                </a:cubicBezTo>
                <a:close/>
                <a:moveTo>
                  <a:pt x="861" y="278"/>
                </a:moveTo>
                <a:cubicBezTo>
                  <a:pt x="861" y="277"/>
                  <a:pt x="862" y="277"/>
                  <a:pt x="862" y="277"/>
                </a:cubicBezTo>
                <a:cubicBezTo>
                  <a:pt x="861" y="277"/>
                  <a:pt x="861" y="277"/>
                  <a:pt x="861" y="277"/>
                </a:cubicBezTo>
                <a:cubicBezTo>
                  <a:pt x="861" y="278"/>
                  <a:pt x="861" y="278"/>
                  <a:pt x="861" y="278"/>
                </a:cubicBezTo>
                <a:cubicBezTo>
                  <a:pt x="862" y="278"/>
                  <a:pt x="862" y="278"/>
                  <a:pt x="862" y="278"/>
                </a:cubicBezTo>
                <a:cubicBezTo>
                  <a:pt x="862" y="278"/>
                  <a:pt x="861" y="278"/>
                  <a:pt x="861" y="278"/>
                </a:cubicBezTo>
                <a:close/>
                <a:moveTo>
                  <a:pt x="862" y="276"/>
                </a:moveTo>
                <a:cubicBezTo>
                  <a:pt x="862" y="276"/>
                  <a:pt x="862" y="276"/>
                  <a:pt x="862" y="275"/>
                </a:cubicBezTo>
                <a:cubicBezTo>
                  <a:pt x="862" y="275"/>
                  <a:pt x="862" y="275"/>
                  <a:pt x="862" y="276"/>
                </a:cubicBezTo>
                <a:close/>
                <a:moveTo>
                  <a:pt x="862" y="275"/>
                </a:moveTo>
                <a:cubicBezTo>
                  <a:pt x="861" y="274"/>
                  <a:pt x="862" y="275"/>
                  <a:pt x="862" y="274"/>
                </a:cubicBezTo>
                <a:cubicBezTo>
                  <a:pt x="862" y="274"/>
                  <a:pt x="862" y="274"/>
                  <a:pt x="862" y="274"/>
                </a:cubicBezTo>
                <a:cubicBezTo>
                  <a:pt x="862" y="274"/>
                  <a:pt x="861" y="274"/>
                  <a:pt x="862" y="275"/>
                </a:cubicBezTo>
                <a:close/>
                <a:moveTo>
                  <a:pt x="861" y="276"/>
                </a:moveTo>
                <a:cubicBezTo>
                  <a:pt x="861" y="276"/>
                  <a:pt x="861" y="276"/>
                  <a:pt x="861" y="277"/>
                </a:cubicBezTo>
                <a:cubicBezTo>
                  <a:pt x="861" y="277"/>
                  <a:pt x="861" y="277"/>
                  <a:pt x="862" y="277"/>
                </a:cubicBezTo>
                <a:lnTo>
                  <a:pt x="861" y="276"/>
                </a:lnTo>
                <a:close/>
                <a:moveTo>
                  <a:pt x="861" y="275"/>
                </a:moveTo>
                <a:cubicBezTo>
                  <a:pt x="861" y="275"/>
                  <a:pt x="861" y="275"/>
                  <a:pt x="861" y="275"/>
                </a:cubicBezTo>
                <a:cubicBezTo>
                  <a:pt x="861" y="275"/>
                  <a:pt x="861" y="275"/>
                  <a:pt x="861" y="275"/>
                </a:cubicBezTo>
                <a:close/>
                <a:moveTo>
                  <a:pt x="860" y="276"/>
                </a:moveTo>
                <a:cubicBezTo>
                  <a:pt x="860" y="276"/>
                  <a:pt x="860" y="277"/>
                  <a:pt x="861" y="277"/>
                </a:cubicBezTo>
                <a:cubicBezTo>
                  <a:pt x="861" y="276"/>
                  <a:pt x="860" y="276"/>
                  <a:pt x="860" y="276"/>
                </a:cubicBezTo>
                <a:cubicBezTo>
                  <a:pt x="860" y="276"/>
                  <a:pt x="860" y="276"/>
                  <a:pt x="860" y="276"/>
                </a:cubicBezTo>
                <a:close/>
                <a:moveTo>
                  <a:pt x="859" y="271"/>
                </a:moveTo>
                <a:cubicBezTo>
                  <a:pt x="859" y="271"/>
                  <a:pt x="859" y="270"/>
                  <a:pt x="859" y="270"/>
                </a:cubicBezTo>
                <a:cubicBezTo>
                  <a:pt x="858" y="270"/>
                  <a:pt x="859" y="270"/>
                  <a:pt x="859" y="271"/>
                </a:cubicBezTo>
                <a:close/>
                <a:moveTo>
                  <a:pt x="858" y="271"/>
                </a:moveTo>
                <a:cubicBezTo>
                  <a:pt x="858" y="271"/>
                  <a:pt x="859" y="271"/>
                  <a:pt x="859" y="272"/>
                </a:cubicBezTo>
                <a:cubicBezTo>
                  <a:pt x="859" y="272"/>
                  <a:pt x="859" y="271"/>
                  <a:pt x="859" y="272"/>
                </a:cubicBezTo>
                <a:cubicBezTo>
                  <a:pt x="859" y="271"/>
                  <a:pt x="859" y="271"/>
                  <a:pt x="859" y="271"/>
                </a:cubicBezTo>
                <a:cubicBezTo>
                  <a:pt x="859" y="271"/>
                  <a:pt x="859" y="271"/>
                  <a:pt x="859" y="271"/>
                </a:cubicBezTo>
                <a:lnTo>
                  <a:pt x="858" y="271"/>
                </a:lnTo>
                <a:close/>
                <a:moveTo>
                  <a:pt x="856" y="278"/>
                </a:moveTo>
                <a:cubicBezTo>
                  <a:pt x="856" y="278"/>
                  <a:pt x="857" y="278"/>
                  <a:pt x="857" y="278"/>
                </a:cubicBezTo>
                <a:cubicBezTo>
                  <a:pt x="857" y="278"/>
                  <a:pt x="857" y="278"/>
                  <a:pt x="857" y="278"/>
                </a:cubicBezTo>
                <a:cubicBezTo>
                  <a:pt x="856" y="278"/>
                  <a:pt x="857" y="278"/>
                  <a:pt x="856" y="278"/>
                </a:cubicBezTo>
                <a:close/>
                <a:moveTo>
                  <a:pt x="855" y="275"/>
                </a:move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5"/>
                  <a:pt x="856" y="275"/>
                  <a:pt x="856" y="275"/>
                </a:cubicBezTo>
                <a:cubicBezTo>
                  <a:pt x="856" y="274"/>
                  <a:pt x="856" y="275"/>
                  <a:pt x="856" y="275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6" y="274"/>
                  <a:pt x="856" y="274"/>
                </a:cubicBezTo>
                <a:cubicBezTo>
                  <a:pt x="856" y="274"/>
                  <a:pt x="856" y="274"/>
                  <a:pt x="855" y="274"/>
                </a:cubicBezTo>
                <a:cubicBezTo>
                  <a:pt x="855" y="274"/>
                  <a:pt x="855" y="275"/>
                  <a:pt x="855" y="275"/>
                </a:cubicBezTo>
                <a:close/>
                <a:moveTo>
                  <a:pt x="856" y="278"/>
                </a:moveTo>
                <a:cubicBezTo>
                  <a:pt x="855" y="279"/>
                  <a:pt x="855" y="279"/>
                  <a:pt x="855" y="279"/>
                </a:cubicBezTo>
                <a:cubicBezTo>
                  <a:pt x="856" y="279"/>
                  <a:pt x="856" y="279"/>
                  <a:pt x="856" y="278"/>
                </a:cubicBezTo>
                <a:close/>
                <a:moveTo>
                  <a:pt x="855" y="281"/>
                </a:moveTo>
                <a:cubicBezTo>
                  <a:pt x="855" y="281"/>
                  <a:pt x="855" y="281"/>
                  <a:pt x="855" y="281"/>
                </a:cubicBezTo>
                <a:cubicBezTo>
                  <a:pt x="855" y="282"/>
                  <a:pt x="855" y="282"/>
                  <a:pt x="855" y="282"/>
                </a:cubicBezTo>
                <a:cubicBezTo>
                  <a:pt x="856" y="282"/>
                  <a:pt x="856" y="281"/>
                  <a:pt x="855" y="281"/>
                </a:cubicBezTo>
                <a:close/>
                <a:moveTo>
                  <a:pt x="857" y="282"/>
                </a:moveTo>
                <a:cubicBezTo>
                  <a:pt x="857" y="282"/>
                  <a:pt x="856" y="281"/>
                  <a:pt x="856" y="280"/>
                </a:cubicBezTo>
                <a:cubicBezTo>
                  <a:pt x="855" y="281"/>
                  <a:pt x="856" y="281"/>
                  <a:pt x="856" y="282"/>
                </a:cubicBezTo>
                <a:cubicBezTo>
                  <a:pt x="856" y="282"/>
                  <a:pt x="856" y="282"/>
                  <a:pt x="856" y="283"/>
                </a:cubicBezTo>
                <a:cubicBezTo>
                  <a:pt x="856" y="283"/>
                  <a:pt x="856" y="282"/>
                  <a:pt x="856" y="283"/>
                </a:cubicBezTo>
                <a:cubicBezTo>
                  <a:pt x="857" y="283"/>
                  <a:pt x="857" y="282"/>
                  <a:pt x="857" y="282"/>
                </a:cubicBezTo>
                <a:cubicBezTo>
                  <a:pt x="857" y="282"/>
                  <a:pt x="858" y="282"/>
                  <a:pt x="857" y="282"/>
                </a:cubicBezTo>
                <a:close/>
                <a:moveTo>
                  <a:pt x="857" y="275"/>
                </a:moveTo>
                <a:cubicBezTo>
                  <a:pt x="857" y="275"/>
                  <a:pt x="857" y="275"/>
                  <a:pt x="857" y="276"/>
                </a:cubicBezTo>
                <a:cubicBezTo>
                  <a:pt x="858" y="275"/>
                  <a:pt x="857" y="275"/>
                  <a:pt x="857" y="275"/>
                </a:cubicBezTo>
                <a:close/>
                <a:moveTo>
                  <a:pt x="858" y="274"/>
                </a:moveTo>
                <a:cubicBezTo>
                  <a:pt x="857" y="274"/>
                  <a:pt x="858" y="275"/>
                  <a:pt x="857" y="274"/>
                </a:cubicBezTo>
                <a:cubicBezTo>
                  <a:pt x="857" y="275"/>
                  <a:pt x="858" y="274"/>
                  <a:pt x="858" y="274"/>
                </a:cubicBezTo>
                <a:close/>
                <a:moveTo>
                  <a:pt x="859" y="274"/>
                </a:moveTo>
                <a:cubicBezTo>
                  <a:pt x="859" y="274"/>
                  <a:pt x="859" y="273"/>
                  <a:pt x="859" y="273"/>
                </a:cubicBezTo>
                <a:cubicBezTo>
                  <a:pt x="859" y="273"/>
                  <a:pt x="858" y="273"/>
                  <a:pt x="858" y="273"/>
                </a:cubicBezTo>
                <a:cubicBezTo>
                  <a:pt x="858" y="274"/>
                  <a:pt x="858" y="274"/>
                  <a:pt x="858" y="274"/>
                </a:cubicBezTo>
                <a:cubicBezTo>
                  <a:pt x="859" y="274"/>
                  <a:pt x="859" y="274"/>
                  <a:pt x="859" y="274"/>
                </a:cubicBezTo>
                <a:close/>
                <a:moveTo>
                  <a:pt x="860" y="277"/>
                </a:moveTo>
                <a:cubicBezTo>
                  <a:pt x="860" y="277"/>
                  <a:pt x="860" y="277"/>
                  <a:pt x="860" y="277"/>
                </a:cubicBezTo>
                <a:cubicBezTo>
                  <a:pt x="859" y="277"/>
                  <a:pt x="859" y="278"/>
                  <a:pt x="859" y="278"/>
                </a:cubicBezTo>
                <a:cubicBezTo>
                  <a:pt x="860" y="278"/>
                  <a:pt x="859" y="277"/>
                  <a:pt x="860" y="277"/>
                </a:cubicBezTo>
                <a:close/>
                <a:moveTo>
                  <a:pt x="861" y="282"/>
                </a:moveTo>
                <a:cubicBezTo>
                  <a:pt x="861" y="281"/>
                  <a:pt x="860" y="281"/>
                  <a:pt x="860" y="282"/>
                </a:cubicBezTo>
                <a:cubicBezTo>
                  <a:pt x="860" y="282"/>
                  <a:pt x="861" y="282"/>
                  <a:pt x="861" y="282"/>
                </a:cubicBezTo>
                <a:close/>
                <a:moveTo>
                  <a:pt x="863" y="280"/>
                </a:moveTo>
                <a:cubicBezTo>
                  <a:pt x="863" y="281"/>
                  <a:pt x="864" y="281"/>
                  <a:pt x="864" y="281"/>
                </a:cubicBezTo>
                <a:cubicBezTo>
                  <a:pt x="864" y="281"/>
                  <a:pt x="863" y="280"/>
                  <a:pt x="863" y="280"/>
                </a:cubicBezTo>
                <a:close/>
                <a:moveTo>
                  <a:pt x="861" y="279"/>
                </a:moveTo>
                <a:cubicBezTo>
                  <a:pt x="862" y="280"/>
                  <a:pt x="862" y="279"/>
                  <a:pt x="862" y="280"/>
                </a:cubicBezTo>
                <a:cubicBezTo>
                  <a:pt x="862" y="280"/>
                  <a:pt x="862" y="280"/>
                  <a:pt x="861" y="280"/>
                </a:cubicBezTo>
                <a:cubicBezTo>
                  <a:pt x="861" y="280"/>
                  <a:pt x="860" y="280"/>
                  <a:pt x="861" y="281"/>
                </a:cubicBezTo>
                <a:cubicBezTo>
                  <a:pt x="860" y="281"/>
                  <a:pt x="860" y="281"/>
                  <a:pt x="860" y="281"/>
                </a:cubicBezTo>
                <a:cubicBezTo>
                  <a:pt x="860" y="281"/>
                  <a:pt x="860" y="281"/>
                  <a:pt x="861" y="281"/>
                </a:cubicBezTo>
                <a:cubicBezTo>
                  <a:pt x="861" y="281"/>
                  <a:pt x="861" y="281"/>
                  <a:pt x="862" y="281"/>
                </a:cubicBezTo>
                <a:cubicBezTo>
                  <a:pt x="862" y="281"/>
                  <a:pt x="861" y="281"/>
                  <a:pt x="861" y="282"/>
                </a:cubicBezTo>
                <a:cubicBezTo>
                  <a:pt x="862" y="282"/>
                  <a:pt x="862" y="281"/>
                  <a:pt x="862" y="282"/>
                </a:cubicBezTo>
                <a:cubicBezTo>
                  <a:pt x="862" y="282"/>
                  <a:pt x="862" y="281"/>
                  <a:pt x="862" y="281"/>
                </a:cubicBezTo>
                <a:cubicBezTo>
                  <a:pt x="863" y="281"/>
                  <a:pt x="862" y="281"/>
                  <a:pt x="863" y="282"/>
                </a:cubicBezTo>
                <a:cubicBezTo>
                  <a:pt x="863" y="282"/>
                  <a:pt x="863" y="281"/>
                  <a:pt x="863" y="281"/>
                </a:cubicBezTo>
                <a:cubicBezTo>
                  <a:pt x="863" y="281"/>
                  <a:pt x="863" y="281"/>
                  <a:pt x="863" y="281"/>
                </a:cubicBezTo>
                <a:cubicBezTo>
                  <a:pt x="863" y="281"/>
                  <a:pt x="863" y="281"/>
                  <a:pt x="862" y="281"/>
                </a:cubicBezTo>
                <a:cubicBezTo>
                  <a:pt x="862" y="280"/>
                  <a:pt x="863" y="280"/>
                  <a:pt x="863" y="280"/>
                </a:cubicBezTo>
                <a:cubicBezTo>
                  <a:pt x="863" y="280"/>
                  <a:pt x="863" y="281"/>
                  <a:pt x="863" y="281"/>
                </a:cubicBezTo>
                <a:cubicBezTo>
                  <a:pt x="863" y="280"/>
                  <a:pt x="862" y="279"/>
                  <a:pt x="861" y="279"/>
                </a:cubicBezTo>
                <a:close/>
                <a:moveTo>
                  <a:pt x="865" y="276"/>
                </a:moveTo>
                <a:cubicBezTo>
                  <a:pt x="865" y="276"/>
                  <a:pt x="864" y="275"/>
                  <a:pt x="864" y="275"/>
                </a:cubicBezTo>
                <a:cubicBezTo>
                  <a:pt x="864" y="275"/>
                  <a:pt x="864" y="275"/>
                  <a:pt x="865" y="275"/>
                </a:cubicBezTo>
                <a:cubicBezTo>
                  <a:pt x="863" y="274"/>
                  <a:pt x="863" y="276"/>
                  <a:pt x="863" y="276"/>
                </a:cubicBezTo>
                <a:cubicBezTo>
                  <a:pt x="863" y="276"/>
                  <a:pt x="863" y="276"/>
                  <a:pt x="862" y="276"/>
                </a:cubicBezTo>
                <a:cubicBezTo>
                  <a:pt x="862" y="276"/>
                  <a:pt x="863" y="276"/>
                  <a:pt x="863" y="276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3" y="277"/>
                  <a:pt x="863" y="277"/>
                  <a:pt x="863" y="277"/>
                </a:cubicBezTo>
                <a:cubicBezTo>
                  <a:pt x="864" y="277"/>
                  <a:pt x="864" y="277"/>
                  <a:pt x="864" y="276"/>
                </a:cubicBezTo>
                <a:cubicBezTo>
                  <a:pt x="864" y="276"/>
                  <a:pt x="864" y="276"/>
                  <a:pt x="864" y="276"/>
                </a:cubicBezTo>
                <a:cubicBezTo>
                  <a:pt x="865" y="276"/>
                  <a:pt x="865" y="276"/>
                  <a:pt x="865" y="276"/>
                </a:cubicBezTo>
                <a:close/>
                <a:moveTo>
                  <a:pt x="864" y="270"/>
                </a:moveTo>
                <a:cubicBezTo>
                  <a:pt x="865" y="271"/>
                  <a:pt x="865" y="271"/>
                  <a:pt x="864" y="271"/>
                </a:cubicBezTo>
                <a:cubicBezTo>
                  <a:pt x="864" y="271"/>
                  <a:pt x="864" y="271"/>
                  <a:pt x="865" y="272"/>
                </a:cubicBezTo>
                <a:cubicBezTo>
                  <a:pt x="865" y="271"/>
                  <a:pt x="865" y="270"/>
                  <a:pt x="864" y="270"/>
                </a:cubicBezTo>
                <a:close/>
                <a:moveTo>
                  <a:pt x="868" y="270"/>
                </a:moveTo>
                <a:cubicBezTo>
                  <a:pt x="868" y="270"/>
                  <a:pt x="868" y="270"/>
                  <a:pt x="867" y="270"/>
                </a:cubicBezTo>
                <a:cubicBezTo>
                  <a:pt x="868" y="270"/>
                  <a:pt x="867" y="270"/>
                  <a:pt x="867" y="270"/>
                </a:cubicBezTo>
                <a:cubicBezTo>
                  <a:pt x="867" y="270"/>
                  <a:pt x="868" y="271"/>
                  <a:pt x="868" y="270"/>
                </a:cubicBezTo>
                <a:close/>
                <a:moveTo>
                  <a:pt x="870" y="268"/>
                </a:moveTo>
                <a:cubicBezTo>
                  <a:pt x="869" y="268"/>
                  <a:pt x="870" y="269"/>
                  <a:pt x="869" y="269"/>
                </a:cubicBezTo>
                <a:cubicBezTo>
                  <a:pt x="870" y="269"/>
                  <a:pt x="871" y="269"/>
                  <a:pt x="870" y="268"/>
                </a:cubicBezTo>
                <a:close/>
                <a:moveTo>
                  <a:pt x="871" y="268"/>
                </a:moveTo>
                <a:cubicBezTo>
                  <a:pt x="871" y="267"/>
                  <a:pt x="871" y="267"/>
                  <a:pt x="871" y="267"/>
                </a:cubicBezTo>
                <a:cubicBezTo>
                  <a:pt x="870" y="267"/>
                  <a:pt x="870" y="267"/>
                  <a:pt x="871" y="268"/>
                </a:cubicBezTo>
                <a:cubicBezTo>
                  <a:pt x="871" y="268"/>
                  <a:pt x="871" y="267"/>
                  <a:pt x="871" y="268"/>
                </a:cubicBezTo>
                <a:close/>
                <a:moveTo>
                  <a:pt x="841" y="304"/>
                </a:moveTo>
                <a:cubicBezTo>
                  <a:pt x="841" y="304"/>
                  <a:pt x="842" y="304"/>
                  <a:pt x="842" y="304"/>
                </a:cubicBezTo>
                <a:cubicBezTo>
                  <a:pt x="842" y="304"/>
                  <a:pt x="841" y="304"/>
                  <a:pt x="841" y="304"/>
                </a:cubicBezTo>
                <a:cubicBezTo>
                  <a:pt x="841" y="304"/>
                  <a:pt x="841" y="304"/>
                  <a:pt x="841" y="304"/>
                </a:cubicBezTo>
                <a:close/>
                <a:moveTo>
                  <a:pt x="841" y="304"/>
                </a:moveTo>
                <a:cubicBezTo>
                  <a:pt x="841" y="304"/>
                  <a:pt x="841" y="304"/>
                  <a:pt x="841" y="304"/>
                </a:cubicBezTo>
                <a:cubicBezTo>
                  <a:pt x="841" y="305"/>
                  <a:pt x="842" y="304"/>
                  <a:pt x="841" y="304"/>
                </a:cubicBezTo>
                <a:close/>
                <a:moveTo>
                  <a:pt x="832" y="255"/>
                </a:moveTo>
                <a:cubicBezTo>
                  <a:pt x="832" y="254"/>
                  <a:pt x="833" y="254"/>
                  <a:pt x="833" y="254"/>
                </a:cubicBezTo>
                <a:cubicBezTo>
                  <a:pt x="832" y="254"/>
                  <a:pt x="832" y="255"/>
                  <a:pt x="831" y="256"/>
                </a:cubicBezTo>
                <a:cubicBezTo>
                  <a:pt x="831" y="256"/>
                  <a:pt x="831" y="256"/>
                  <a:pt x="832" y="256"/>
                </a:cubicBezTo>
                <a:cubicBezTo>
                  <a:pt x="832" y="256"/>
                  <a:pt x="832" y="255"/>
                  <a:pt x="832" y="255"/>
                </a:cubicBezTo>
                <a:close/>
                <a:moveTo>
                  <a:pt x="847" y="314"/>
                </a:moveTo>
                <a:cubicBezTo>
                  <a:pt x="847" y="314"/>
                  <a:pt x="847" y="314"/>
                  <a:pt x="847" y="314"/>
                </a:cubicBezTo>
                <a:cubicBezTo>
                  <a:pt x="847" y="314"/>
                  <a:pt x="846" y="314"/>
                  <a:pt x="847" y="314"/>
                </a:cubicBezTo>
                <a:cubicBezTo>
                  <a:pt x="846" y="313"/>
                  <a:pt x="846" y="314"/>
                  <a:pt x="846" y="314"/>
                </a:cubicBezTo>
                <a:cubicBezTo>
                  <a:pt x="847" y="315"/>
                  <a:pt x="846" y="315"/>
                  <a:pt x="846" y="316"/>
                </a:cubicBezTo>
                <a:cubicBezTo>
                  <a:pt x="846" y="316"/>
                  <a:pt x="847" y="315"/>
                  <a:pt x="847" y="314"/>
                </a:cubicBezTo>
                <a:close/>
                <a:moveTo>
                  <a:pt x="842" y="247"/>
                </a:moveTo>
                <a:cubicBezTo>
                  <a:pt x="841" y="247"/>
                  <a:pt x="842" y="247"/>
                  <a:pt x="842" y="248"/>
                </a:cubicBezTo>
                <a:cubicBezTo>
                  <a:pt x="842" y="247"/>
                  <a:pt x="842" y="247"/>
                  <a:pt x="842" y="247"/>
                </a:cubicBezTo>
                <a:close/>
                <a:moveTo>
                  <a:pt x="835" y="261"/>
                </a:moveTo>
                <a:cubicBezTo>
                  <a:pt x="835" y="260"/>
                  <a:pt x="835" y="260"/>
                  <a:pt x="835" y="260"/>
                </a:cubicBezTo>
                <a:cubicBezTo>
                  <a:pt x="835" y="260"/>
                  <a:pt x="835" y="260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ubicBezTo>
                  <a:pt x="835" y="261"/>
                  <a:pt x="835" y="261"/>
                  <a:pt x="835" y="261"/>
                </a:cubicBezTo>
                <a:close/>
                <a:moveTo>
                  <a:pt x="855" y="259"/>
                </a:moveTo>
                <a:cubicBezTo>
                  <a:pt x="856" y="260"/>
                  <a:pt x="856" y="260"/>
                  <a:pt x="856" y="260"/>
                </a:cubicBezTo>
                <a:cubicBezTo>
                  <a:pt x="857" y="260"/>
                  <a:pt x="856" y="260"/>
                  <a:pt x="856" y="259"/>
                </a:cubicBezTo>
                <a:cubicBezTo>
                  <a:pt x="856" y="259"/>
                  <a:pt x="856" y="260"/>
                  <a:pt x="855" y="259"/>
                </a:cubicBezTo>
                <a:close/>
                <a:moveTo>
                  <a:pt x="848" y="260"/>
                </a:moveTo>
                <a:cubicBezTo>
                  <a:pt x="848" y="260"/>
                  <a:pt x="847" y="260"/>
                  <a:pt x="847" y="260"/>
                </a:cubicBezTo>
                <a:cubicBezTo>
                  <a:pt x="847" y="260"/>
                  <a:pt x="847" y="260"/>
                  <a:pt x="847" y="260"/>
                </a:cubicBezTo>
                <a:cubicBezTo>
                  <a:pt x="847" y="261"/>
                  <a:pt x="847" y="260"/>
                  <a:pt x="848" y="260"/>
                </a:cubicBezTo>
                <a:close/>
                <a:moveTo>
                  <a:pt x="850" y="261"/>
                </a:moveTo>
                <a:cubicBezTo>
                  <a:pt x="850" y="261"/>
                  <a:pt x="850" y="261"/>
                  <a:pt x="850" y="261"/>
                </a:cubicBezTo>
                <a:cubicBezTo>
                  <a:pt x="851" y="261"/>
                  <a:pt x="851" y="261"/>
                  <a:pt x="851" y="261"/>
                </a:cubicBezTo>
                <a:cubicBezTo>
                  <a:pt x="851" y="261"/>
                  <a:pt x="851" y="261"/>
                  <a:pt x="851" y="260"/>
                </a:cubicBezTo>
                <a:cubicBezTo>
                  <a:pt x="850" y="260"/>
                  <a:pt x="851" y="261"/>
                  <a:pt x="850" y="261"/>
                </a:cubicBezTo>
                <a:close/>
                <a:moveTo>
                  <a:pt x="829" y="264"/>
                </a:moveTo>
                <a:cubicBezTo>
                  <a:pt x="830" y="264"/>
                  <a:pt x="830" y="264"/>
                  <a:pt x="830" y="264"/>
                </a:cubicBezTo>
                <a:cubicBezTo>
                  <a:pt x="830" y="264"/>
                  <a:pt x="830" y="263"/>
                  <a:pt x="831" y="263"/>
                </a:cubicBezTo>
                <a:cubicBezTo>
                  <a:pt x="830" y="262"/>
                  <a:pt x="831" y="262"/>
                  <a:pt x="830" y="262"/>
                </a:cubicBezTo>
                <a:cubicBezTo>
                  <a:pt x="830" y="262"/>
                  <a:pt x="830" y="262"/>
                  <a:pt x="831" y="263"/>
                </a:cubicBezTo>
                <a:cubicBezTo>
                  <a:pt x="831" y="263"/>
                  <a:pt x="830" y="262"/>
                  <a:pt x="830" y="263"/>
                </a:cubicBezTo>
                <a:cubicBezTo>
                  <a:pt x="830" y="263"/>
                  <a:pt x="830" y="264"/>
                  <a:pt x="829" y="264"/>
                </a:cubicBezTo>
                <a:close/>
                <a:moveTo>
                  <a:pt x="854" y="263"/>
                </a:moveTo>
                <a:cubicBezTo>
                  <a:pt x="854" y="263"/>
                  <a:pt x="853" y="262"/>
                  <a:pt x="853" y="262"/>
                </a:cubicBezTo>
                <a:cubicBezTo>
                  <a:pt x="853" y="263"/>
                  <a:pt x="852" y="263"/>
                  <a:pt x="852" y="264"/>
                </a:cubicBezTo>
                <a:cubicBezTo>
                  <a:pt x="852" y="264"/>
                  <a:pt x="852" y="264"/>
                  <a:pt x="853" y="264"/>
                </a:cubicBezTo>
                <a:cubicBezTo>
                  <a:pt x="853" y="264"/>
                  <a:pt x="853" y="264"/>
                  <a:pt x="853" y="263"/>
                </a:cubicBezTo>
                <a:cubicBezTo>
                  <a:pt x="853" y="264"/>
                  <a:pt x="853" y="263"/>
                  <a:pt x="854" y="263"/>
                </a:cubicBezTo>
                <a:close/>
                <a:moveTo>
                  <a:pt x="824" y="265"/>
                </a:moveTo>
                <a:cubicBezTo>
                  <a:pt x="825" y="264"/>
                  <a:pt x="825" y="264"/>
                  <a:pt x="825" y="264"/>
                </a:cubicBezTo>
                <a:cubicBezTo>
                  <a:pt x="824" y="264"/>
                  <a:pt x="824" y="265"/>
                  <a:pt x="824" y="265"/>
                </a:cubicBezTo>
                <a:close/>
                <a:moveTo>
                  <a:pt x="875" y="263"/>
                </a:moveTo>
                <a:cubicBezTo>
                  <a:pt x="874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ubicBezTo>
                  <a:pt x="875" y="263"/>
                  <a:pt x="875" y="263"/>
                  <a:pt x="875" y="263"/>
                </a:cubicBezTo>
                <a:close/>
                <a:moveTo>
                  <a:pt x="852" y="263"/>
                </a:moveTo>
                <a:cubicBezTo>
                  <a:pt x="852" y="264"/>
                  <a:pt x="851" y="264"/>
                  <a:pt x="852" y="264"/>
                </a:cubicBezTo>
                <a:cubicBezTo>
                  <a:pt x="852" y="264"/>
                  <a:pt x="852" y="264"/>
                  <a:pt x="852" y="263"/>
                </a:cubicBezTo>
                <a:close/>
                <a:moveTo>
                  <a:pt x="830" y="266"/>
                </a:moveTo>
                <a:cubicBezTo>
                  <a:pt x="830" y="266"/>
                  <a:pt x="830" y="266"/>
                  <a:pt x="830" y="266"/>
                </a:cubicBezTo>
                <a:cubicBezTo>
                  <a:pt x="830" y="266"/>
                  <a:pt x="830" y="266"/>
                  <a:pt x="830" y="266"/>
                </a:cubicBezTo>
                <a:cubicBezTo>
                  <a:pt x="830" y="267"/>
                  <a:pt x="830" y="266"/>
                  <a:pt x="830" y="266"/>
                </a:cubicBezTo>
                <a:close/>
                <a:moveTo>
                  <a:pt x="865" y="267"/>
                </a:moveTo>
                <a:cubicBezTo>
                  <a:pt x="865" y="267"/>
                  <a:pt x="865" y="267"/>
                  <a:pt x="866" y="267"/>
                </a:cubicBezTo>
                <a:cubicBezTo>
                  <a:pt x="866" y="267"/>
                  <a:pt x="865" y="267"/>
                  <a:pt x="866" y="267"/>
                </a:cubicBezTo>
                <a:cubicBezTo>
                  <a:pt x="866" y="267"/>
                  <a:pt x="866" y="267"/>
                  <a:pt x="866" y="266"/>
                </a:cubicBezTo>
                <a:cubicBezTo>
                  <a:pt x="866" y="267"/>
                  <a:pt x="866" y="267"/>
                  <a:pt x="865" y="267"/>
                </a:cubicBezTo>
                <a:close/>
                <a:moveTo>
                  <a:pt x="854" y="271"/>
                </a:moveTo>
                <a:cubicBezTo>
                  <a:pt x="854" y="271"/>
                  <a:pt x="854" y="271"/>
                  <a:pt x="855" y="272"/>
                </a:cubicBezTo>
                <a:cubicBezTo>
                  <a:pt x="855" y="271"/>
                  <a:pt x="855" y="271"/>
                  <a:pt x="855" y="270"/>
                </a:cubicBezTo>
                <a:cubicBezTo>
                  <a:pt x="855" y="271"/>
                  <a:pt x="854" y="271"/>
                  <a:pt x="854" y="271"/>
                </a:cubicBezTo>
                <a:close/>
                <a:moveTo>
                  <a:pt x="824" y="273"/>
                </a:moveTo>
                <a:cubicBezTo>
                  <a:pt x="824" y="273"/>
                  <a:pt x="824" y="274"/>
                  <a:pt x="824" y="274"/>
                </a:cubicBezTo>
                <a:cubicBezTo>
                  <a:pt x="825" y="274"/>
                  <a:pt x="824" y="273"/>
                  <a:pt x="825" y="273"/>
                </a:cubicBezTo>
                <a:cubicBezTo>
                  <a:pt x="824" y="273"/>
                  <a:pt x="824" y="273"/>
                  <a:pt x="823" y="273"/>
                </a:cubicBezTo>
                <a:cubicBezTo>
                  <a:pt x="823" y="273"/>
                  <a:pt x="823" y="273"/>
                  <a:pt x="823" y="273"/>
                </a:cubicBezTo>
                <a:cubicBezTo>
                  <a:pt x="823" y="274"/>
                  <a:pt x="824" y="273"/>
                  <a:pt x="824" y="273"/>
                </a:cubicBezTo>
                <a:close/>
                <a:moveTo>
                  <a:pt x="822" y="275"/>
                </a:moveTo>
                <a:cubicBezTo>
                  <a:pt x="822" y="275"/>
                  <a:pt x="823" y="275"/>
                  <a:pt x="823" y="274"/>
                </a:cubicBezTo>
                <a:cubicBezTo>
                  <a:pt x="822" y="274"/>
                  <a:pt x="823" y="275"/>
                  <a:pt x="822" y="275"/>
                </a:cubicBezTo>
                <a:cubicBezTo>
                  <a:pt x="822" y="276"/>
                  <a:pt x="822" y="275"/>
                  <a:pt x="822" y="275"/>
                </a:cubicBezTo>
                <a:close/>
                <a:moveTo>
                  <a:pt x="824" y="275"/>
                </a:moveTo>
                <a:cubicBezTo>
                  <a:pt x="823" y="274"/>
                  <a:pt x="823" y="276"/>
                  <a:pt x="822" y="275"/>
                </a:cubicBezTo>
                <a:cubicBezTo>
                  <a:pt x="822" y="276"/>
                  <a:pt x="822" y="276"/>
                  <a:pt x="821" y="276"/>
                </a:cubicBezTo>
                <a:cubicBezTo>
                  <a:pt x="821" y="277"/>
                  <a:pt x="821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7"/>
                  <a:pt x="822" y="277"/>
                  <a:pt x="822" y="277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7"/>
                  <a:pt x="822" y="276"/>
                </a:cubicBezTo>
                <a:cubicBezTo>
                  <a:pt x="822" y="276"/>
                  <a:pt x="822" y="276"/>
                  <a:pt x="822" y="276"/>
                </a:cubicBezTo>
                <a:cubicBezTo>
                  <a:pt x="822" y="276"/>
                  <a:pt x="822" y="276"/>
                  <a:pt x="823" y="276"/>
                </a:cubicBezTo>
                <a:cubicBezTo>
                  <a:pt x="823" y="275"/>
                  <a:pt x="823" y="275"/>
                  <a:pt x="824" y="275"/>
                </a:cubicBezTo>
                <a:close/>
                <a:moveTo>
                  <a:pt x="871" y="280"/>
                </a:moveTo>
                <a:cubicBezTo>
                  <a:pt x="871" y="280"/>
                  <a:pt x="870" y="280"/>
                  <a:pt x="870" y="280"/>
                </a:cubicBezTo>
                <a:cubicBezTo>
                  <a:pt x="870" y="280"/>
                  <a:pt x="870" y="280"/>
                  <a:pt x="870" y="280"/>
                </a:cubicBezTo>
                <a:cubicBezTo>
                  <a:pt x="871" y="280"/>
                  <a:pt x="871" y="280"/>
                  <a:pt x="871" y="280"/>
                </a:cubicBezTo>
                <a:cubicBezTo>
                  <a:pt x="871" y="279"/>
                  <a:pt x="871" y="280"/>
                  <a:pt x="871" y="280"/>
                </a:cubicBezTo>
                <a:close/>
                <a:moveTo>
                  <a:pt x="863" y="285"/>
                </a:moveTo>
                <a:cubicBezTo>
                  <a:pt x="863" y="285"/>
                  <a:pt x="863" y="285"/>
                  <a:pt x="864" y="285"/>
                </a:cubicBezTo>
                <a:cubicBezTo>
                  <a:pt x="864" y="285"/>
                  <a:pt x="863" y="284"/>
                  <a:pt x="864" y="284"/>
                </a:cubicBezTo>
                <a:cubicBezTo>
                  <a:pt x="864" y="284"/>
                  <a:pt x="863" y="285"/>
                  <a:pt x="863" y="285"/>
                </a:cubicBezTo>
                <a:close/>
                <a:moveTo>
                  <a:pt x="860" y="287"/>
                </a:moveTo>
                <a:cubicBezTo>
                  <a:pt x="860" y="287"/>
                  <a:pt x="859" y="287"/>
                  <a:pt x="860" y="287"/>
                </a:cubicBezTo>
                <a:cubicBezTo>
                  <a:pt x="860" y="288"/>
                  <a:pt x="860" y="287"/>
                  <a:pt x="861" y="287"/>
                </a:cubicBezTo>
                <a:cubicBezTo>
                  <a:pt x="861" y="287"/>
                  <a:pt x="860" y="287"/>
                  <a:pt x="860" y="287"/>
                </a:cubicBezTo>
                <a:close/>
                <a:moveTo>
                  <a:pt x="837" y="292"/>
                </a:moveTo>
                <a:cubicBezTo>
                  <a:pt x="837" y="292"/>
                  <a:pt x="837" y="292"/>
                  <a:pt x="837" y="292"/>
                </a:cubicBezTo>
                <a:cubicBezTo>
                  <a:pt x="837" y="292"/>
                  <a:pt x="837" y="292"/>
                  <a:pt x="837" y="292"/>
                </a:cubicBezTo>
                <a:cubicBezTo>
                  <a:pt x="838" y="292"/>
                  <a:pt x="838" y="292"/>
                  <a:pt x="838" y="292"/>
                </a:cubicBezTo>
                <a:cubicBezTo>
                  <a:pt x="838" y="292"/>
                  <a:pt x="837" y="291"/>
                  <a:pt x="838" y="292"/>
                </a:cubicBezTo>
                <a:cubicBezTo>
                  <a:pt x="838" y="292"/>
                  <a:pt x="837" y="291"/>
                  <a:pt x="838" y="291"/>
                </a:cubicBezTo>
                <a:cubicBezTo>
                  <a:pt x="837" y="291"/>
                  <a:pt x="837" y="292"/>
                  <a:pt x="837" y="292"/>
                </a:cubicBezTo>
                <a:close/>
                <a:moveTo>
                  <a:pt x="854" y="294"/>
                </a:moveTo>
                <a:cubicBezTo>
                  <a:pt x="853" y="294"/>
                  <a:pt x="853" y="294"/>
                  <a:pt x="852" y="294"/>
                </a:cubicBezTo>
                <a:cubicBezTo>
                  <a:pt x="853" y="294"/>
                  <a:pt x="853" y="295"/>
                  <a:pt x="854" y="295"/>
                </a:cubicBezTo>
                <a:cubicBezTo>
                  <a:pt x="853" y="294"/>
                  <a:pt x="855" y="294"/>
                  <a:pt x="855" y="294"/>
                </a:cubicBezTo>
                <a:cubicBezTo>
                  <a:pt x="855" y="294"/>
                  <a:pt x="854" y="294"/>
                  <a:pt x="855" y="294"/>
                </a:cubicBezTo>
                <a:cubicBezTo>
                  <a:pt x="854" y="293"/>
                  <a:pt x="854" y="294"/>
                  <a:pt x="854" y="294"/>
                </a:cubicBezTo>
                <a:close/>
                <a:moveTo>
                  <a:pt x="851" y="295"/>
                </a:moveTo>
                <a:cubicBezTo>
                  <a:pt x="851" y="295"/>
                  <a:pt x="851" y="295"/>
                  <a:pt x="850" y="296"/>
                </a:cubicBezTo>
                <a:cubicBezTo>
                  <a:pt x="851" y="296"/>
                  <a:pt x="851" y="295"/>
                  <a:pt x="851" y="296"/>
                </a:cubicBezTo>
                <a:cubicBezTo>
                  <a:pt x="851" y="295"/>
                  <a:pt x="851" y="295"/>
                  <a:pt x="851" y="295"/>
                </a:cubicBezTo>
                <a:close/>
                <a:moveTo>
                  <a:pt x="853" y="295"/>
                </a:moveTo>
                <a:cubicBezTo>
                  <a:pt x="853" y="295"/>
                  <a:pt x="853" y="295"/>
                  <a:pt x="853" y="295"/>
                </a:cubicBezTo>
                <a:cubicBezTo>
                  <a:pt x="852" y="295"/>
                  <a:pt x="853" y="295"/>
                  <a:pt x="852" y="295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6"/>
                  <a:pt x="853" y="296"/>
                  <a:pt x="853" y="296"/>
                </a:cubicBezTo>
                <a:cubicBezTo>
                  <a:pt x="853" y="295"/>
                  <a:pt x="853" y="295"/>
                  <a:pt x="853" y="295"/>
                </a:cubicBezTo>
                <a:cubicBezTo>
                  <a:pt x="853" y="295"/>
                  <a:pt x="853" y="295"/>
                  <a:pt x="853" y="295"/>
                </a:cubicBezTo>
                <a:close/>
                <a:moveTo>
                  <a:pt x="851" y="298"/>
                </a:moveTo>
                <a:cubicBezTo>
                  <a:pt x="851" y="297"/>
                  <a:pt x="851" y="298"/>
                  <a:pt x="851" y="297"/>
                </a:cubicBezTo>
                <a:cubicBezTo>
                  <a:pt x="850" y="297"/>
                  <a:pt x="851" y="298"/>
                  <a:pt x="851" y="298"/>
                </a:cubicBezTo>
                <a:cubicBezTo>
                  <a:pt x="851" y="298"/>
                  <a:pt x="851" y="298"/>
                  <a:pt x="851" y="298"/>
                </a:cubicBezTo>
                <a:close/>
                <a:moveTo>
                  <a:pt x="853" y="303"/>
                </a:moveTo>
                <a:cubicBezTo>
                  <a:pt x="853" y="303"/>
                  <a:pt x="853" y="303"/>
                  <a:pt x="852" y="303"/>
                </a:cubicBezTo>
                <a:cubicBezTo>
                  <a:pt x="852" y="303"/>
                  <a:pt x="852" y="303"/>
                  <a:pt x="852" y="303"/>
                </a:cubicBezTo>
                <a:cubicBezTo>
                  <a:pt x="853" y="303"/>
                  <a:pt x="853" y="303"/>
                  <a:pt x="853" y="304"/>
                </a:cubicBezTo>
                <a:cubicBezTo>
                  <a:pt x="853" y="304"/>
                  <a:pt x="853" y="303"/>
                  <a:pt x="853" y="304"/>
                </a:cubicBezTo>
                <a:cubicBezTo>
                  <a:pt x="853" y="303"/>
                  <a:pt x="853" y="303"/>
                  <a:pt x="853" y="303"/>
                </a:cubicBezTo>
                <a:close/>
                <a:moveTo>
                  <a:pt x="843" y="305"/>
                </a:moveTo>
                <a:cubicBezTo>
                  <a:pt x="843" y="305"/>
                  <a:pt x="843" y="304"/>
                  <a:pt x="843" y="304"/>
                </a:cubicBezTo>
                <a:cubicBezTo>
                  <a:pt x="842" y="304"/>
                  <a:pt x="843" y="305"/>
                  <a:pt x="843" y="305"/>
                </a:cubicBezTo>
                <a:cubicBezTo>
                  <a:pt x="843" y="305"/>
                  <a:pt x="843" y="305"/>
                  <a:pt x="843" y="305"/>
                </a:cubicBezTo>
                <a:cubicBezTo>
                  <a:pt x="844" y="305"/>
                  <a:pt x="843" y="304"/>
                  <a:pt x="843" y="305"/>
                </a:cubicBezTo>
                <a:close/>
                <a:moveTo>
                  <a:pt x="826" y="307"/>
                </a:moveTo>
                <a:cubicBezTo>
                  <a:pt x="827" y="307"/>
                  <a:pt x="827" y="306"/>
                  <a:pt x="827" y="306"/>
                </a:cubicBezTo>
                <a:cubicBezTo>
                  <a:pt x="827" y="306"/>
                  <a:pt x="827" y="306"/>
                  <a:pt x="826" y="306"/>
                </a:cubicBezTo>
                <a:cubicBezTo>
                  <a:pt x="826" y="306"/>
                  <a:pt x="826" y="306"/>
                  <a:pt x="827" y="306"/>
                </a:cubicBezTo>
                <a:cubicBezTo>
                  <a:pt x="827" y="306"/>
                  <a:pt x="826" y="306"/>
                  <a:pt x="826" y="307"/>
                </a:cubicBezTo>
                <a:close/>
                <a:moveTo>
                  <a:pt x="850" y="311"/>
                </a:moveTo>
                <a:cubicBezTo>
                  <a:pt x="850" y="311"/>
                  <a:pt x="850" y="311"/>
                  <a:pt x="850" y="310"/>
                </a:cubicBezTo>
                <a:cubicBezTo>
                  <a:pt x="850" y="310"/>
                  <a:pt x="850" y="311"/>
                  <a:pt x="849" y="311"/>
                </a:cubicBezTo>
                <a:cubicBezTo>
                  <a:pt x="850" y="311"/>
                  <a:pt x="849" y="312"/>
                  <a:pt x="849" y="312"/>
                </a:cubicBezTo>
                <a:cubicBezTo>
                  <a:pt x="849" y="312"/>
                  <a:pt x="850" y="311"/>
                  <a:pt x="850" y="311"/>
                </a:cubicBezTo>
                <a:close/>
                <a:moveTo>
                  <a:pt x="848" y="312"/>
                </a:moveTo>
                <a:cubicBezTo>
                  <a:pt x="848" y="312"/>
                  <a:pt x="849" y="312"/>
                  <a:pt x="848" y="312"/>
                </a:cubicBezTo>
                <a:cubicBezTo>
                  <a:pt x="848" y="312"/>
                  <a:pt x="848" y="312"/>
                  <a:pt x="848" y="313"/>
                </a:cubicBezTo>
                <a:cubicBezTo>
                  <a:pt x="849" y="313"/>
                  <a:pt x="847" y="314"/>
                  <a:pt x="847" y="314"/>
                </a:cubicBezTo>
                <a:cubicBezTo>
                  <a:pt x="847" y="314"/>
                  <a:pt x="848" y="314"/>
                  <a:pt x="848" y="315"/>
                </a:cubicBezTo>
                <a:cubicBezTo>
                  <a:pt x="848" y="314"/>
                  <a:pt x="847" y="314"/>
                  <a:pt x="848" y="314"/>
                </a:cubicBezTo>
                <a:cubicBezTo>
                  <a:pt x="848" y="313"/>
                  <a:pt x="849" y="313"/>
                  <a:pt x="849" y="312"/>
                </a:cubicBezTo>
                <a:cubicBezTo>
                  <a:pt x="849" y="312"/>
                  <a:pt x="849" y="312"/>
                  <a:pt x="848" y="312"/>
                </a:cubicBezTo>
                <a:close/>
                <a:moveTo>
                  <a:pt x="849" y="314"/>
                </a:moveTo>
                <a:cubicBezTo>
                  <a:pt x="850" y="313"/>
                  <a:pt x="850" y="312"/>
                  <a:pt x="851" y="312"/>
                </a:cubicBezTo>
                <a:cubicBezTo>
                  <a:pt x="850" y="312"/>
                  <a:pt x="849" y="313"/>
                  <a:pt x="849" y="314"/>
                </a:cubicBezTo>
                <a:close/>
                <a:moveTo>
                  <a:pt x="847" y="316"/>
                </a:moveTo>
                <a:cubicBezTo>
                  <a:pt x="847" y="317"/>
                  <a:pt x="847" y="317"/>
                  <a:pt x="846" y="317"/>
                </a:cubicBezTo>
                <a:cubicBezTo>
                  <a:pt x="847" y="317"/>
                  <a:pt x="847" y="317"/>
                  <a:pt x="847" y="316"/>
                </a:cubicBezTo>
                <a:close/>
                <a:moveTo>
                  <a:pt x="845" y="320"/>
                </a:moveTo>
                <a:cubicBezTo>
                  <a:pt x="844" y="320"/>
                  <a:pt x="843" y="321"/>
                  <a:pt x="843" y="322"/>
                </a:cubicBezTo>
                <a:cubicBezTo>
                  <a:pt x="844" y="322"/>
                  <a:pt x="843" y="321"/>
                  <a:pt x="844" y="321"/>
                </a:cubicBezTo>
                <a:cubicBezTo>
                  <a:pt x="843" y="321"/>
                  <a:pt x="844" y="321"/>
                  <a:pt x="844" y="320"/>
                </a:cubicBezTo>
                <a:cubicBezTo>
                  <a:pt x="845" y="320"/>
                  <a:pt x="845" y="321"/>
                  <a:pt x="845" y="321"/>
                </a:cubicBezTo>
                <a:cubicBezTo>
                  <a:pt x="844" y="320"/>
                  <a:pt x="844" y="320"/>
                  <a:pt x="845" y="320"/>
                </a:cubicBezTo>
                <a:close/>
                <a:moveTo>
                  <a:pt x="846" y="320"/>
                </a:moveTo>
                <a:cubicBezTo>
                  <a:pt x="845" y="320"/>
                  <a:pt x="845" y="321"/>
                  <a:pt x="845" y="321"/>
                </a:cubicBezTo>
                <a:cubicBezTo>
                  <a:pt x="845" y="321"/>
                  <a:pt x="845" y="321"/>
                  <a:pt x="846" y="321"/>
                </a:cubicBezTo>
                <a:cubicBezTo>
                  <a:pt x="845" y="320"/>
                  <a:pt x="845" y="320"/>
                  <a:pt x="846" y="320"/>
                </a:cubicBezTo>
                <a:close/>
                <a:moveTo>
                  <a:pt x="842" y="323"/>
                </a:moveTo>
                <a:cubicBezTo>
                  <a:pt x="843" y="324"/>
                  <a:pt x="843" y="323"/>
                  <a:pt x="843" y="322"/>
                </a:cubicBezTo>
                <a:cubicBezTo>
                  <a:pt x="842" y="322"/>
                  <a:pt x="842" y="323"/>
                  <a:pt x="842" y="323"/>
                </a:cubicBezTo>
                <a:close/>
                <a:moveTo>
                  <a:pt x="838" y="329"/>
                </a:moveTo>
                <a:cubicBezTo>
                  <a:pt x="838" y="329"/>
                  <a:pt x="838" y="329"/>
                  <a:pt x="838" y="330"/>
                </a:cubicBezTo>
                <a:cubicBezTo>
                  <a:pt x="838" y="330"/>
                  <a:pt x="838" y="330"/>
                  <a:pt x="838" y="330"/>
                </a:cubicBezTo>
                <a:cubicBezTo>
                  <a:pt x="838" y="329"/>
                  <a:pt x="838" y="329"/>
                  <a:pt x="838" y="329"/>
                </a:cubicBezTo>
                <a:close/>
                <a:moveTo>
                  <a:pt x="837" y="334"/>
                </a:moveTo>
                <a:cubicBezTo>
                  <a:pt x="837" y="334"/>
                  <a:pt x="837" y="334"/>
                  <a:pt x="838" y="334"/>
                </a:cubicBezTo>
                <a:cubicBezTo>
                  <a:pt x="837" y="333"/>
                  <a:pt x="837" y="333"/>
                  <a:pt x="837" y="333"/>
                </a:cubicBezTo>
                <a:cubicBezTo>
                  <a:pt x="837" y="333"/>
                  <a:pt x="838" y="334"/>
                  <a:pt x="837" y="334"/>
                </a:cubicBezTo>
                <a:close/>
                <a:moveTo>
                  <a:pt x="834" y="338"/>
                </a:moveTo>
                <a:cubicBezTo>
                  <a:pt x="834" y="338"/>
                  <a:pt x="834" y="338"/>
                  <a:pt x="835" y="338"/>
                </a:cubicBezTo>
                <a:cubicBezTo>
                  <a:pt x="835" y="338"/>
                  <a:pt x="835" y="338"/>
                  <a:pt x="835" y="337"/>
                </a:cubicBezTo>
                <a:cubicBezTo>
                  <a:pt x="834" y="337"/>
                  <a:pt x="835" y="338"/>
                  <a:pt x="834" y="338"/>
                </a:cubicBezTo>
                <a:close/>
                <a:moveTo>
                  <a:pt x="832" y="344"/>
                </a:moveTo>
                <a:cubicBezTo>
                  <a:pt x="832" y="344"/>
                  <a:pt x="832" y="344"/>
                  <a:pt x="832" y="344"/>
                </a:cubicBezTo>
                <a:cubicBezTo>
                  <a:pt x="832" y="344"/>
                  <a:pt x="832" y="344"/>
                  <a:pt x="831" y="344"/>
                </a:cubicBezTo>
                <a:cubicBezTo>
                  <a:pt x="831" y="344"/>
                  <a:pt x="831" y="344"/>
                  <a:pt x="831" y="344"/>
                </a:cubicBezTo>
                <a:cubicBezTo>
                  <a:pt x="832" y="345"/>
                  <a:pt x="831" y="345"/>
                  <a:pt x="831" y="346"/>
                </a:cubicBezTo>
                <a:cubicBezTo>
                  <a:pt x="831" y="346"/>
                  <a:pt x="831" y="346"/>
                  <a:pt x="831" y="346"/>
                </a:cubicBezTo>
                <a:cubicBezTo>
                  <a:pt x="831" y="345"/>
                  <a:pt x="832" y="345"/>
                  <a:pt x="832" y="345"/>
                </a:cubicBezTo>
                <a:cubicBezTo>
                  <a:pt x="832" y="345"/>
                  <a:pt x="832" y="345"/>
                  <a:pt x="832" y="345"/>
                </a:cubicBezTo>
                <a:cubicBezTo>
                  <a:pt x="832" y="345"/>
                  <a:pt x="832" y="344"/>
                  <a:pt x="832" y="344"/>
                </a:cubicBezTo>
                <a:close/>
                <a:moveTo>
                  <a:pt x="824" y="364"/>
                </a:moveTo>
                <a:cubicBezTo>
                  <a:pt x="823" y="364"/>
                  <a:pt x="824" y="366"/>
                  <a:pt x="823" y="366"/>
                </a:cubicBezTo>
                <a:cubicBezTo>
                  <a:pt x="823" y="366"/>
                  <a:pt x="823" y="366"/>
                  <a:pt x="823" y="366"/>
                </a:cubicBezTo>
                <a:cubicBezTo>
                  <a:pt x="823" y="365"/>
                  <a:pt x="824" y="365"/>
                  <a:pt x="824" y="364"/>
                </a:cubicBezTo>
                <a:close/>
                <a:moveTo>
                  <a:pt x="819" y="381"/>
                </a:moveTo>
                <a:cubicBezTo>
                  <a:pt x="819" y="380"/>
                  <a:pt x="819" y="379"/>
                  <a:pt x="819" y="379"/>
                </a:cubicBezTo>
                <a:cubicBezTo>
                  <a:pt x="819" y="379"/>
                  <a:pt x="819" y="380"/>
                  <a:pt x="819" y="381"/>
                </a:cubicBezTo>
                <a:close/>
                <a:moveTo>
                  <a:pt x="814" y="390"/>
                </a:moveTo>
                <a:cubicBezTo>
                  <a:pt x="814" y="390"/>
                  <a:pt x="814" y="389"/>
                  <a:pt x="814" y="389"/>
                </a:cubicBezTo>
                <a:cubicBezTo>
                  <a:pt x="814" y="390"/>
                  <a:pt x="814" y="390"/>
                  <a:pt x="814" y="391"/>
                </a:cubicBezTo>
                <a:cubicBezTo>
                  <a:pt x="814" y="391"/>
                  <a:pt x="814" y="390"/>
                  <a:pt x="814" y="390"/>
                </a:cubicBezTo>
                <a:cubicBezTo>
                  <a:pt x="814" y="389"/>
                  <a:pt x="814" y="390"/>
                  <a:pt x="814" y="390"/>
                </a:cubicBezTo>
                <a:close/>
                <a:moveTo>
                  <a:pt x="777" y="377"/>
                </a:moveTo>
                <a:cubicBezTo>
                  <a:pt x="777" y="377"/>
                  <a:pt x="777" y="377"/>
                  <a:pt x="777" y="377"/>
                </a:cubicBezTo>
                <a:cubicBezTo>
                  <a:pt x="777" y="378"/>
                  <a:pt x="777" y="378"/>
                  <a:pt x="777" y="378"/>
                </a:cubicBezTo>
                <a:cubicBezTo>
                  <a:pt x="778" y="378"/>
                  <a:pt x="778" y="378"/>
                  <a:pt x="778" y="378"/>
                </a:cubicBezTo>
                <a:cubicBezTo>
                  <a:pt x="778" y="378"/>
                  <a:pt x="777" y="378"/>
                  <a:pt x="777" y="377"/>
                </a:cubicBezTo>
                <a:close/>
                <a:moveTo>
                  <a:pt x="770" y="322"/>
                </a:moveTo>
                <a:cubicBezTo>
                  <a:pt x="770" y="323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69" y="322"/>
                  <a:pt x="769" y="322"/>
                  <a:pt x="769" y="322"/>
                </a:cubicBezTo>
                <a:cubicBezTo>
                  <a:pt x="770" y="323"/>
                  <a:pt x="770" y="323"/>
                  <a:pt x="771" y="323"/>
                </a:cubicBezTo>
                <a:cubicBezTo>
                  <a:pt x="771" y="323"/>
                  <a:pt x="771" y="323"/>
                  <a:pt x="770" y="322"/>
                </a:cubicBezTo>
                <a:close/>
                <a:moveTo>
                  <a:pt x="729" y="350"/>
                </a:moveTo>
                <a:cubicBezTo>
                  <a:pt x="729" y="350"/>
                  <a:pt x="729" y="350"/>
                  <a:pt x="729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30" y="350"/>
                </a:cubicBezTo>
                <a:cubicBezTo>
                  <a:pt x="730" y="350"/>
                  <a:pt x="730" y="350"/>
                  <a:pt x="729" y="350"/>
                </a:cubicBezTo>
                <a:close/>
                <a:moveTo>
                  <a:pt x="727" y="347"/>
                </a:moveTo>
                <a:cubicBezTo>
                  <a:pt x="727" y="347"/>
                  <a:pt x="727" y="348"/>
                  <a:pt x="727" y="347"/>
                </a:cubicBezTo>
                <a:cubicBezTo>
                  <a:pt x="727" y="347"/>
                  <a:pt x="727" y="347"/>
                  <a:pt x="728" y="347"/>
                </a:cubicBezTo>
                <a:cubicBezTo>
                  <a:pt x="728" y="346"/>
                  <a:pt x="727" y="348"/>
                  <a:pt x="727" y="34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121BF-0E3A-4FC3-97C5-B60E4780D31C}"/>
              </a:ext>
            </a:extLst>
          </p:cNvPr>
          <p:cNvSpPr txBox="1"/>
          <p:nvPr/>
        </p:nvSpPr>
        <p:spPr>
          <a:xfrm>
            <a:off x="8925320" y="6550210"/>
            <a:ext cx="360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Bleyhl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 et al. 2021, </a:t>
            </a: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Ecol. Appl.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 brown monkey in a tree&#10;&#10;Description automatically generated with low confidence">
            <a:extLst>
              <a:ext uri="{FF2B5EF4-FFF2-40B4-BE49-F238E27FC236}">
                <a16:creationId xmlns:a16="http://schemas.microsoft.com/office/drawing/2014/main" id="{6E034C89-8B2C-405C-AF10-6BF52D9AF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0A33F8-3CC3-465D-A7C4-10855C28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065" y="0"/>
            <a:ext cx="5032592" cy="2500235"/>
          </a:xfrm>
          <a:prstGeom prst="rect">
            <a:avLst/>
          </a:prstGeom>
        </p:spPr>
      </p:pic>
      <p:pic>
        <p:nvPicPr>
          <p:cNvPr id="1028" name="Picture 4" descr="Portrait of David Seaman ">
            <a:extLst>
              <a:ext uri="{FF2B5EF4-FFF2-40B4-BE49-F238E27FC236}">
                <a16:creationId xmlns:a16="http://schemas.microsoft.com/office/drawing/2014/main" id="{64C86109-B233-4908-A940-A85815F7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547" y="2374490"/>
            <a:ext cx="2109019" cy="210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0225860-6F04-4BD9-ABE0-22A7D94F3BE0}"/>
              </a:ext>
            </a:extLst>
          </p:cNvPr>
          <p:cNvSpPr txBox="1">
            <a:spLocks/>
          </p:cNvSpPr>
          <p:nvPr/>
        </p:nvSpPr>
        <p:spPr>
          <a:xfrm>
            <a:off x="136976" y="4218852"/>
            <a:ext cx="8583870" cy="3630785"/>
          </a:xfrm>
          <a:prstGeom prst="rect">
            <a:avLst/>
          </a:prstGeom>
          <a:noFill/>
          <a:ln>
            <a:noFill/>
          </a:ln>
        </p:spPr>
        <p:txBody>
          <a:bodyPr wrap="square" lIns="120000" rIns="336000">
            <a:no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What is the impact of potential management scenarios for a highly modified oil-palm dominated landscape in Sabah, Malaysian Borneo, on the Orangutan populations?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E432B94-3A15-4665-B32C-F1EF042D6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7" y="162052"/>
            <a:ext cx="2421512" cy="136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 brown monkey in a tree&#10;&#10;Description automatically generated with low confidence">
            <a:extLst>
              <a:ext uri="{FF2B5EF4-FFF2-40B4-BE49-F238E27FC236}">
                <a16:creationId xmlns:a16="http://schemas.microsoft.com/office/drawing/2014/main" id="{6E034C89-8B2C-405C-AF10-6BF52D9AF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E432B94-3A15-4665-B32C-F1EF042D6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7" y="162052"/>
            <a:ext cx="2421512" cy="1362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5C9F5F-B7FE-4717-8E91-8371309E5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729" y="-1"/>
            <a:ext cx="5140747" cy="690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BE9D99-D97B-46EF-AA40-41A34C13C467}"/>
              </a:ext>
            </a:extLst>
          </p:cNvPr>
          <p:cNvSpPr txBox="1"/>
          <p:nvPr/>
        </p:nvSpPr>
        <p:spPr>
          <a:xfrm>
            <a:off x="0" y="6542059"/>
            <a:ext cx="360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Seaman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 et al. 2021, </a:t>
            </a: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Landscape Ecol.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891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 brown monkey in a tree&#10;&#10;Description automatically generated with low confidence">
            <a:extLst>
              <a:ext uri="{FF2B5EF4-FFF2-40B4-BE49-F238E27FC236}">
                <a16:creationId xmlns:a16="http://schemas.microsoft.com/office/drawing/2014/main" id="{6E034C89-8B2C-405C-AF10-6BF52D9AF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E432B94-3A15-4665-B32C-F1EF042D6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7" y="162052"/>
            <a:ext cx="2421512" cy="1362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B7E2E-B4F7-4BCA-9455-DBBAB0B4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41" y="-23401"/>
            <a:ext cx="5240436" cy="6984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7DBCF-125D-442F-BD25-03DF7ABF3D7C}"/>
              </a:ext>
            </a:extLst>
          </p:cNvPr>
          <p:cNvSpPr txBox="1"/>
          <p:nvPr/>
        </p:nvSpPr>
        <p:spPr>
          <a:xfrm>
            <a:off x="0" y="6542059"/>
            <a:ext cx="360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Seaman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 et al. 2021, </a:t>
            </a: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Landscape Ecol.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284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 brown monkey in a tree&#10;&#10;Description automatically generated with low confidence">
            <a:extLst>
              <a:ext uri="{FF2B5EF4-FFF2-40B4-BE49-F238E27FC236}">
                <a16:creationId xmlns:a16="http://schemas.microsoft.com/office/drawing/2014/main" id="{6E034C89-8B2C-405C-AF10-6BF52D9AF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E432B94-3A15-4665-B32C-F1EF042D6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7" y="162052"/>
            <a:ext cx="2421512" cy="1362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7DBCF-125D-442F-BD25-03DF7ABF3D7C}"/>
              </a:ext>
            </a:extLst>
          </p:cNvPr>
          <p:cNvSpPr txBox="1"/>
          <p:nvPr/>
        </p:nvSpPr>
        <p:spPr>
          <a:xfrm>
            <a:off x="0" y="6542059"/>
            <a:ext cx="360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Seaman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 et al. 2021, </a:t>
            </a:r>
            <a:r>
              <a:rPr lang="en-GB" sz="14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Landscape Ecol.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Nirmala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E64F1-3DD4-43D0-8DFC-F97F94110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592" y="-101471"/>
            <a:ext cx="4898408" cy="703411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41C7B82-5CCC-4226-8963-A16BA882A748}"/>
              </a:ext>
            </a:extLst>
          </p:cNvPr>
          <p:cNvSpPr txBox="1">
            <a:spLocks/>
          </p:cNvSpPr>
          <p:nvPr/>
        </p:nvSpPr>
        <p:spPr>
          <a:xfrm>
            <a:off x="475861" y="1685030"/>
            <a:ext cx="6933799" cy="796913"/>
          </a:xfrm>
          <a:prstGeom prst="rect">
            <a:avLst/>
          </a:prstGeom>
          <a:noFill/>
          <a:ln>
            <a:noFill/>
          </a:ln>
        </p:spPr>
        <p:txBody>
          <a:bodyPr wrap="square" lIns="120000" rIns="336000">
            <a:noAutofit/>
          </a:bodyPr>
          <a:lstStyle/>
          <a:p>
            <a:pPr marL="457200" indent="-457200">
              <a:spcBef>
                <a:spcPct val="0"/>
              </a:spcBef>
              <a:spcAft>
                <a:spcPts val="2400"/>
              </a:spcAft>
              <a:buAutoNum type="alphaLcParenBoth"/>
            </a:pPr>
            <a:r>
              <a:rPr lang="en-GB" sz="2200" dirty="0">
                <a:effectLst>
                  <a:outerShdw blurRad="38100" dist="38100" dir="2700000" algn="tl">
                    <a:schemeClr val="bg1"/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Limited connectivity – individuals confined in protected areas</a:t>
            </a:r>
          </a:p>
          <a:p>
            <a:pPr marL="457200" indent="-457200">
              <a:spcBef>
                <a:spcPct val="0"/>
              </a:spcBef>
              <a:spcAft>
                <a:spcPts val="2400"/>
              </a:spcAft>
              <a:buAutoNum type="alphaLcParenBoth"/>
            </a:pPr>
            <a:r>
              <a:rPr lang="en-GB" sz="2200" dirty="0">
                <a:effectLst>
                  <a:outerShdw blurRad="38100" dist="38100" dir="2700000" algn="tl">
                    <a:schemeClr val="bg1"/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Increased connectivity but not population size</a:t>
            </a:r>
          </a:p>
          <a:p>
            <a:pPr marL="457200" indent="-457200">
              <a:spcBef>
                <a:spcPct val="0"/>
              </a:spcBef>
              <a:spcAft>
                <a:spcPts val="2400"/>
              </a:spcAft>
              <a:buAutoNum type="alphaLcParenBoth"/>
            </a:pPr>
            <a:r>
              <a:rPr lang="en-GB" sz="2200" dirty="0">
                <a:effectLst>
                  <a:outerShdw blurRad="38100" dist="38100" dir="2700000" algn="tl">
                    <a:schemeClr val="bg1"/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Much increased connectivity and increased population size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DBE3F8B-9C4B-42D3-8B19-A0C78DF82625}"/>
              </a:ext>
            </a:extLst>
          </p:cNvPr>
          <p:cNvSpPr txBox="1">
            <a:spLocks/>
          </p:cNvSpPr>
          <p:nvPr/>
        </p:nvSpPr>
        <p:spPr>
          <a:xfrm>
            <a:off x="223934" y="4696079"/>
            <a:ext cx="6559421" cy="1230226"/>
          </a:xfrm>
          <a:prstGeom prst="rect">
            <a:avLst/>
          </a:prstGeom>
          <a:noFill/>
          <a:ln>
            <a:noFill/>
          </a:ln>
        </p:spPr>
        <p:txBody>
          <a:bodyPr wrap="square" lIns="120000" rIns="336000">
            <a:no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Potential of human-modified landscapes to support orangutan populations</a:t>
            </a:r>
          </a:p>
        </p:txBody>
      </p:sp>
    </p:spTree>
    <p:extLst>
      <p:ext uri="{BB962C8B-B14F-4D97-AF65-F5344CB8AC3E}">
        <p14:creationId xmlns:p14="http://schemas.microsoft.com/office/powerpoint/2010/main" val="13568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A cane toad">
            <a:extLst>
              <a:ext uri="{FF2B5EF4-FFF2-40B4-BE49-F238E27FC236}">
                <a16:creationId xmlns:a16="http://schemas.microsoft.com/office/drawing/2014/main" id="{7BF2A9EE-F633-49BF-8938-9982A12AD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133EA2F-FD71-4763-9120-AA9463D436E2}"/>
              </a:ext>
            </a:extLst>
          </p:cNvPr>
          <p:cNvGrpSpPr/>
          <p:nvPr/>
        </p:nvGrpSpPr>
        <p:grpSpPr>
          <a:xfrm>
            <a:off x="3988994" y="1294719"/>
            <a:ext cx="8203007" cy="5318223"/>
            <a:chOff x="3988994" y="1294719"/>
            <a:chExt cx="8203007" cy="5318223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85DD828-6E5F-4CC7-966C-3ECB5C7742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88994" y="1294719"/>
              <a:ext cx="7550048" cy="5318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4944C3CB-B7F6-45BE-A0BF-178F10A09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6099" y="6305165"/>
              <a:ext cx="795590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Phillips et al. 2008, </a:t>
              </a:r>
              <a:r>
                <a:rPr kumimoji="0" lang="en-GB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Am.Nat</a:t>
              </a: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.; 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Urban et al. 2008, </a:t>
              </a: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Am.Nat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.; Phillips et al. 2006, Nature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D36E85-C45C-4635-BE1C-8FCF4E42BA02}"/>
              </a:ext>
            </a:extLst>
          </p:cNvPr>
          <p:cNvGrpSpPr/>
          <p:nvPr/>
        </p:nvGrpSpPr>
        <p:grpSpPr>
          <a:xfrm>
            <a:off x="485192" y="1884784"/>
            <a:ext cx="6316824" cy="3196867"/>
            <a:chOff x="-1968759" y="1456792"/>
            <a:chExt cx="5286400" cy="31956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0D6A0F7-AB7F-43D8-819C-80135119DF28}"/>
                </a:ext>
              </a:extLst>
            </p:cNvPr>
            <p:cNvSpPr txBox="1"/>
            <p:nvPr/>
          </p:nvSpPr>
          <p:spPr>
            <a:xfrm>
              <a:off x="-1968759" y="3329000"/>
              <a:ext cx="30186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25400" dist="38100" dir="2700000" algn="tl">
                      <a:srgbClr val="000000">
                        <a:alpha val="81000"/>
                      </a:srgbClr>
                    </a:outerShdw>
                  </a:effectLst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21 years before 1985 forecast that assumed constant expansion rates!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B430AF4-A051-422E-994C-D41B00EC40B1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-459431" y="1456792"/>
              <a:ext cx="3777072" cy="187220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440FE8-A7A1-4782-AA26-3668A7C7F708}"/>
              </a:ext>
            </a:extLst>
          </p:cNvPr>
          <p:cNvGrpSpPr/>
          <p:nvPr/>
        </p:nvGrpSpPr>
        <p:grpSpPr>
          <a:xfrm>
            <a:off x="179512" y="955375"/>
            <a:ext cx="2619672" cy="1825553"/>
            <a:chOff x="179512" y="955375"/>
            <a:chExt cx="2619672" cy="1825553"/>
          </a:xfrm>
        </p:grpSpPr>
        <p:pic>
          <p:nvPicPr>
            <p:cNvPr id="26" name="Picture 4" descr="UniToad">
              <a:extLst>
                <a:ext uri="{FF2B5EF4-FFF2-40B4-BE49-F238E27FC236}">
                  <a16:creationId xmlns:a16="http://schemas.microsoft.com/office/drawing/2014/main" id="{558D5D58-70BC-4AD3-8950-6FBDC39AD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9512" y="980928"/>
              <a:ext cx="2399854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 Box 3">
              <a:extLst>
                <a:ext uri="{FF2B5EF4-FFF2-40B4-BE49-F238E27FC236}">
                  <a16:creationId xmlns:a16="http://schemas.microsoft.com/office/drawing/2014/main" id="{BE22E51A-FD62-4E77-BD9A-E5F6CE0E8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512" y="955375"/>
              <a:ext cx="261967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Chaunus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 [</a:t>
              </a: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Bufo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] </a:t>
              </a: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marinus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+mn-ea"/>
                <a:cs typeface="Cavolini" panose="03000502040302020204" pitchFamily="66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Cane toad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BCB6E39-B454-4F6A-BEB5-DF672EDF5759}"/>
              </a:ext>
            </a:extLst>
          </p:cNvPr>
          <p:cNvSpPr txBox="1"/>
          <p:nvPr/>
        </p:nvSpPr>
        <p:spPr>
          <a:xfrm>
            <a:off x="0" y="96148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Verdana" panose="020B0604030504040204" pitchFamily="34" charset="0"/>
                <a:cs typeface="Cavolini" panose="03000502040302020204" pitchFamily="66" charset="0"/>
              </a:rPr>
              <a:t>Eco-evolutionary dynamics during species’ range shifting: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Verdana" panose="020B0604030504040204" pitchFamily="34" charset="0"/>
                <a:cs typeface="Cavolini" panose="03000502040302020204" pitchFamily="66" charset="0"/>
              </a:rPr>
              <a:t>EVOLUTION of DISPERSAL</a:t>
            </a:r>
          </a:p>
        </p:txBody>
      </p:sp>
    </p:spTree>
    <p:extLst>
      <p:ext uri="{BB962C8B-B14F-4D97-AF65-F5344CB8AC3E}">
        <p14:creationId xmlns:p14="http://schemas.microsoft.com/office/powerpoint/2010/main" val="329762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73BCFF-FAA6-49DC-B516-55F1458FBF2E}"/>
              </a:ext>
            </a:extLst>
          </p:cNvPr>
          <p:cNvSpPr txBox="1"/>
          <p:nvPr/>
        </p:nvSpPr>
        <p:spPr>
          <a:xfrm>
            <a:off x="4997304" y="6441256"/>
            <a:ext cx="764326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Verdana" panose="020B0604030504040204" pitchFamily="34" charset="0"/>
                <a:cs typeface="Cavolini" panose="03000502040302020204" pitchFamily="66" charset="0"/>
              </a:rPr>
              <a:t>Henry, Bocedi &amp; Travis 2013, Journal of Theoretical Biology</a:t>
            </a:r>
          </a:p>
        </p:txBody>
      </p:sp>
      <p:pic>
        <p:nvPicPr>
          <p:cNvPr id="8" name="Picture 7" descr="picture2d">
            <a:extLst>
              <a:ext uri="{FF2B5EF4-FFF2-40B4-BE49-F238E27FC236}">
                <a16:creationId xmlns:a16="http://schemas.microsoft.com/office/drawing/2014/main" id="{8083BB28-F166-41D2-B2A9-0193C976E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" r="92778"/>
          <a:stretch/>
        </p:blipFill>
        <p:spPr bwMode="auto">
          <a:xfrm>
            <a:off x="911702" y="1300163"/>
            <a:ext cx="518672" cy="460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icture2d">
            <a:extLst>
              <a:ext uri="{FF2B5EF4-FFF2-40B4-BE49-F238E27FC236}">
                <a16:creationId xmlns:a16="http://schemas.microsoft.com/office/drawing/2014/main" id="{BA536828-0AD8-4DB8-8B58-B0254F946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r="89153"/>
          <a:stretch/>
        </p:blipFill>
        <p:spPr bwMode="auto">
          <a:xfrm>
            <a:off x="1415758" y="1300163"/>
            <a:ext cx="504056" cy="460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picture2d">
            <a:extLst>
              <a:ext uri="{FF2B5EF4-FFF2-40B4-BE49-F238E27FC236}">
                <a16:creationId xmlns:a16="http://schemas.microsoft.com/office/drawing/2014/main" id="{273C6C09-8375-497A-A031-F94FD62EE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7" r="85463"/>
          <a:stretch/>
        </p:blipFill>
        <p:spPr bwMode="auto">
          <a:xfrm>
            <a:off x="1919814" y="1300163"/>
            <a:ext cx="504000" cy="460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picture2d">
            <a:extLst>
              <a:ext uri="{FF2B5EF4-FFF2-40B4-BE49-F238E27FC236}">
                <a16:creationId xmlns:a16="http://schemas.microsoft.com/office/drawing/2014/main" id="{857D88DE-6A3B-4D5C-8142-CD7461C3D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r="81811"/>
          <a:stretch/>
        </p:blipFill>
        <p:spPr bwMode="auto">
          <a:xfrm>
            <a:off x="2423870" y="1300163"/>
            <a:ext cx="504056" cy="460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picture2d">
            <a:extLst>
              <a:ext uri="{FF2B5EF4-FFF2-40B4-BE49-F238E27FC236}">
                <a16:creationId xmlns:a16="http://schemas.microsoft.com/office/drawing/2014/main" id="{71F6C900-2265-4088-BDDF-A6B28D991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r="78221"/>
          <a:stretch/>
        </p:blipFill>
        <p:spPr bwMode="auto">
          <a:xfrm>
            <a:off x="2927926" y="1300163"/>
            <a:ext cx="505697" cy="460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picture2d">
            <a:extLst>
              <a:ext uri="{FF2B5EF4-FFF2-40B4-BE49-F238E27FC236}">
                <a16:creationId xmlns:a16="http://schemas.microsoft.com/office/drawing/2014/main" id="{0AA04670-7CF0-4FC2-9E6A-E2DCA6D55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r="74536"/>
          <a:stretch/>
        </p:blipFill>
        <p:spPr bwMode="auto">
          <a:xfrm>
            <a:off x="3431982" y="1300163"/>
            <a:ext cx="485913" cy="460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picture2d">
            <a:extLst>
              <a:ext uri="{FF2B5EF4-FFF2-40B4-BE49-F238E27FC236}">
                <a16:creationId xmlns:a16="http://schemas.microsoft.com/office/drawing/2014/main" id="{AA004A00-1D09-4EA3-AB22-EEFB3E17C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3" r="70753"/>
          <a:stretch/>
        </p:blipFill>
        <p:spPr bwMode="auto">
          <a:xfrm>
            <a:off x="3864030" y="1300163"/>
            <a:ext cx="576064" cy="460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picture2d">
            <a:extLst>
              <a:ext uri="{FF2B5EF4-FFF2-40B4-BE49-F238E27FC236}">
                <a16:creationId xmlns:a16="http://schemas.microsoft.com/office/drawing/2014/main" id="{07A44B96-3B09-4EBF-BA86-4819CC2EE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8" r="67164"/>
          <a:stretch/>
        </p:blipFill>
        <p:spPr bwMode="auto">
          <a:xfrm>
            <a:off x="4368086" y="1300163"/>
            <a:ext cx="502478" cy="460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picture2d">
            <a:extLst>
              <a:ext uri="{FF2B5EF4-FFF2-40B4-BE49-F238E27FC236}">
                <a16:creationId xmlns:a16="http://schemas.microsoft.com/office/drawing/2014/main" id="{C072861F-FC13-47D1-A337-12723029F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r="63535"/>
          <a:stretch/>
        </p:blipFill>
        <p:spPr bwMode="auto">
          <a:xfrm>
            <a:off x="4872142" y="1300163"/>
            <a:ext cx="490376" cy="460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picture2d">
            <a:extLst>
              <a:ext uri="{FF2B5EF4-FFF2-40B4-BE49-F238E27FC236}">
                <a16:creationId xmlns:a16="http://schemas.microsoft.com/office/drawing/2014/main" id="{ACB86FE7-1C7E-47F7-9A4B-D11BCF4CF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8" r="59946"/>
          <a:stretch/>
        </p:blipFill>
        <p:spPr bwMode="auto">
          <a:xfrm>
            <a:off x="5304190" y="1300163"/>
            <a:ext cx="498152" cy="460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7B1D1C4-CE73-4CF2-BF6B-416B0FD9734D}"/>
              </a:ext>
            </a:extLst>
          </p:cNvPr>
          <p:cNvGrpSpPr/>
          <p:nvPr/>
        </p:nvGrpSpPr>
        <p:grpSpPr>
          <a:xfrm>
            <a:off x="4795807" y="1287155"/>
            <a:ext cx="1551463" cy="432656"/>
            <a:chOff x="3304462" y="2157711"/>
            <a:chExt cx="1551463" cy="4326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6DE18A-C61C-4109-B9C8-55BF89C048D6}"/>
                </a:ext>
              </a:extLst>
            </p:cNvPr>
            <p:cNvSpPr txBox="1"/>
            <p:nvPr/>
          </p:nvSpPr>
          <p:spPr>
            <a:xfrm>
              <a:off x="3304462" y="2157711"/>
              <a:ext cx="15514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Contraction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901613-9462-4756-B617-286CD031D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5743" y="2397047"/>
              <a:ext cx="130423" cy="19332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picture2d">
            <a:extLst>
              <a:ext uri="{FF2B5EF4-FFF2-40B4-BE49-F238E27FC236}">
                <a16:creationId xmlns:a16="http://schemas.microsoft.com/office/drawing/2014/main" id="{80FDCA4F-7DDF-42E0-B91E-C50C4C6F9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97"/>
          <a:stretch/>
        </p:blipFill>
        <p:spPr bwMode="auto">
          <a:xfrm>
            <a:off x="479654" y="1300163"/>
            <a:ext cx="478656" cy="460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4ABD7A-F0B9-4AF8-BEE3-637E63962040}"/>
              </a:ext>
            </a:extLst>
          </p:cNvPr>
          <p:cNvGrpSpPr/>
          <p:nvPr/>
        </p:nvGrpSpPr>
        <p:grpSpPr>
          <a:xfrm>
            <a:off x="191622" y="3649219"/>
            <a:ext cx="2880320" cy="1728192"/>
            <a:chOff x="395536" y="3933056"/>
            <a:chExt cx="2880320" cy="172819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722919C-B35D-42F1-B3B2-19CBEE8D4D51}"/>
                </a:ext>
              </a:extLst>
            </p:cNvPr>
            <p:cNvGrpSpPr/>
            <p:nvPr/>
          </p:nvGrpSpPr>
          <p:grpSpPr>
            <a:xfrm>
              <a:off x="395536" y="4149080"/>
              <a:ext cx="1008112" cy="1368152"/>
              <a:chOff x="395536" y="4149080"/>
              <a:chExt cx="1008112" cy="136815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1C532A-6167-45FF-8F88-8BE873C5E9D4}"/>
                  </a:ext>
                </a:extLst>
              </p:cNvPr>
              <p:cNvSpPr txBox="1"/>
              <p:nvPr/>
            </p:nvSpPr>
            <p:spPr>
              <a:xfrm>
                <a:off x="395536" y="4725144"/>
                <a:ext cx="10081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Optimum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FCB5065-2991-4985-A79E-FA42904EC7E9}"/>
                  </a:ext>
                </a:extLst>
              </p:cNvPr>
              <p:cNvCxnSpPr/>
              <p:nvPr/>
            </p:nvCxnSpPr>
            <p:spPr>
              <a:xfrm flipV="1">
                <a:off x="899592" y="4149080"/>
                <a:ext cx="1" cy="50405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06086EA-F848-483F-88C1-3F6FEF66898E}"/>
                  </a:ext>
                </a:extLst>
              </p:cNvPr>
              <p:cNvCxnSpPr/>
              <p:nvPr/>
            </p:nvCxnSpPr>
            <p:spPr>
              <a:xfrm flipH="1">
                <a:off x="899592" y="5013176"/>
                <a:ext cx="8144" cy="50405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9C5EF1-DD69-48C9-9303-B4B4288C33C3}"/>
                </a:ext>
              </a:extLst>
            </p:cNvPr>
            <p:cNvGrpSpPr/>
            <p:nvPr/>
          </p:nvGrpSpPr>
          <p:grpSpPr>
            <a:xfrm>
              <a:off x="1187624" y="3933056"/>
              <a:ext cx="2088232" cy="1728192"/>
              <a:chOff x="1187624" y="3933056"/>
              <a:chExt cx="2088232" cy="1728192"/>
            </a:xfrm>
          </p:grpSpPr>
          <p:sp>
            <p:nvSpPr>
              <p:cNvPr id="26" name="Right Brace 25">
                <a:extLst>
                  <a:ext uri="{FF2B5EF4-FFF2-40B4-BE49-F238E27FC236}">
                    <a16:creationId xmlns:a16="http://schemas.microsoft.com/office/drawing/2014/main" id="{015C5310-D64A-4827-A604-770FB2BE5A22}"/>
                  </a:ext>
                </a:extLst>
              </p:cNvPr>
              <p:cNvSpPr/>
              <p:nvPr/>
            </p:nvSpPr>
            <p:spPr>
              <a:xfrm>
                <a:off x="1187624" y="3933056"/>
                <a:ext cx="360040" cy="1728192"/>
              </a:xfrm>
              <a:prstGeom prst="righ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654602-4FBC-4CA0-B494-704818C6A752}"/>
                  </a:ext>
                </a:extLst>
              </p:cNvPr>
              <p:cNvSpPr txBox="1"/>
              <p:nvPr/>
            </p:nvSpPr>
            <p:spPr>
              <a:xfrm>
                <a:off x="1403648" y="4500409"/>
                <a:ext cx="18722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Suitable  climate space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00726A-BF47-400D-A7E3-A2AAC42E9EE5}"/>
              </a:ext>
            </a:extLst>
          </p:cNvPr>
          <p:cNvGrpSpPr/>
          <p:nvPr/>
        </p:nvGrpSpPr>
        <p:grpSpPr>
          <a:xfrm>
            <a:off x="407646" y="2281067"/>
            <a:ext cx="1551463" cy="1316406"/>
            <a:chOff x="1817440" y="2067556"/>
            <a:chExt cx="1551463" cy="13164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25A22B-B715-4408-B545-4995805D4F0C}"/>
                </a:ext>
              </a:extLst>
            </p:cNvPr>
            <p:cNvSpPr txBox="1"/>
            <p:nvPr/>
          </p:nvSpPr>
          <p:spPr>
            <a:xfrm>
              <a:off x="1817440" y="2067556"/>
              <a:ext cx="1551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species lags behind climate window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F35EA39-0375-4735-B954-CCAF1C469112}"/>
                </a:ext>
              </a:extLst>
            </p:cNvPr>
            <p:cNvCxnSpPr/>
            <p:nvPr/>
          </p:nvCxnSpPr>
          <p:spPr>
            <a:xfrm>
              <a:off x="2609528" y="2571612"/>
              <a:ext cx="120533" cy="81235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F77FE3-935E-4C9F-BD32-CC87C0907DF6}"/>
              </a:ext>
            </a:extLst>
          </p:cNvPr>
          <p:cNvGrpSpPr/>
          <p:nvPr/>
        </p:nvGrpSpPr>
        <p:grpSpPr>
          <a:xfrm>
            <a:off x="1199734" y="1488979"/>
            <a:ext cx="2124744" cy="792088"/>
            <a:chOff x="827584" y="1772816"/>
            <a:chExt cx="2124744" cy="79208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11D55D-57FB-4E80-B4DF-F004F1550633}"/>
                </a:ext>
              </a:extLst>
            </p:cNvPr>
            <p:cNvSpPr txBox="1"/>
            <p:nvPr/>
          </p:nvSpPr>
          <p:spPr>
            <a:xfrm>
              <a:off x="827584" y="1772816"/>
              <a:ext cx="2124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Highly dispersive  individuals evolve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1C4DA68-F757-460B-B4E3-F085350D43C3}"/>
                </a:ext>
              </a:extLst>
            </p:cNvPr>
            <p:cNvCxnSpPr>
              <a:stCxn id="35" idx="2"/>
            </p:cNvCxnSpPr>
            <p:nvPr/>
          </p:nvCxnSpPr>
          <p:spPr>
            <a:xfrm>
              <a:off x="1889956" y="2234481"/>
              <a:ext cx="161764" cy="330423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8F843DE-664A-47D3-B385-E3D9FE9CCA7E}"/>
              </a:ext>
            </a:extLst>
          </p:cNvPr>
          <p:cNvSpPr txBox="1"/>
          <p:nvPr/>
        </p:nvSpPr>
        <p:spPr>
          <a:xfrm>
            <a:off x="6415252" y="1463000"/>
            <a:ext cx="4360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Verdana" panose="020B0604030504040204" pitchFamily="34" charset="0"/>
                <a:cs typeface="Cavolini" panose="03000502040302020204" pitchFamily="66" charset="0"/>
              </a:rPr>
              <a:t>At the start of climate change the species lags behind the climate window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55151B-6BBA-40C9-88BE-60DA1467E4E6}"/>
              </a:ext>
            </a:extLst>
          </p:cNvPr>
          <p:cNvGrpSpPr/>
          <p:nvPr/>
        </p:nvGrpSpPr>
        <p:grpSpPr>
          <a:xfrm>
            <a:off x="6415251" y="2573049"/>
            <a:ext cx="4646331" cy="1534515"/>
            <a:chOff x="5724127" y="2504476"/>
            <a:chExt cx="4646331" cy="153451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AAB83B-6F65-4774-BBCD-3AA515A6867C}"/>
                </a:ext>
              </a:extLst>
            </p:cNvPr>
            <p:cNvSpPr txBox="1"/>
            <p:nvPr/>
          </p:nvSpPr>
          <p:spPr>
            <a:xfrm>
              <a:off x="5724127" y="2504476"/>
              <a:ext cx="43609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Verdana" panose="020B0604030504040204" pitchFamily="34" charset="0"/>
                  <a:cs typeface="Cavolini" panose="03000502040302020204" pitchFamily="66" charset="0"/>
                </a:rPr>
                <a:t>Higher dispersal distances evolve (light blue/white)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FDC04E-1B3B-45A5-9FCC-4AA04BF23031}"/>
                </a:ext>
              </a:extLst>
            </p:cNvPr>
            <p:cNvSpPr txBox="1"/>
            <p:nvPr/>
          </p:nvSpPr>
          <p:spPr>
            <a:xfrm>
              <a:off x="6087863" y="3669659"/>
              <a:ext cx="4282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Verdana" panose="020B0604030504040204" pitchFamily="34" charset="0"/>
                  <a:cs typeface="Cavolini" panose="03000502040302020204" pitchFamily="66" charset="0"/>
                </a:rPr>
                <a:t>Range catches up with climate 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491A73A-19E8-4161-9F86-C74F1E1EC447}"/>
                </a:ext>
              </a:extLst>
            </p:cNvPr>
            <p:cNvCxnSpPr/>
            <p:nvPr/>
          </p:nvCxnSpPr>
          <p:spPr>
            <a:xfrm>
              <a:off x="6516216" y="3230581"/>
              <a:ext cx="0" cy="36004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9B2BE2E-0859-4877-A359-A52853D21155}"/>
              </a:ext>
            </a:extLst>
          </p:cNvPr>
          <p:cNvSpPr txBox="1"/>
          <p:nvPr/>
        </p:nvSpPr>
        <p:spPr>
          <a:xfrm>
            <a:off x="6415251" y="4309411"/>
            <a:ext cx="5014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Verdana" panose="020B0604030504040204" pitchFamily="34" charset="0"/>
                <a:cs typeface="Cavolini" panose="03000502040302020204" pitchFamily="66" charset="0"/>
              </a:rPr>
              <a:t>At the end of climate change, dispersal evolves back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Verdana" panose="020B0604030504040204" pitchFamily="34" charset="0"/>
                <a:cs typeface="Cavolini" panose="03000502040302020204" pitchFamily="66" charset="0"/>
                <a:sym typeface="Wingdings" panose="05000000000000000000" pitchFamily="2" charset="2"/>
              </a:rPr>
              <a:t>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Verdana" panose="020B0604030504040204" pitchFamily="34" charset="0"/>
                <a:cs typeface="Cavolini" panose="03000502040302020204" pitchFamily="66" charset="0"/>
              </a:rPr>
              <a:t>range contracts, ‘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Verdana" panose="020B0604030504040204" pitchFamily="34" charset="0"/>
                <a:cs typeface="Cavolini" panose="03000502040302020204" pitchFamily="66" charset="0"/>
              </a:rPr>
              <a:t>elastic margin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volini" panose="03000502040302020204" pitchFamily="66" charset="0"/>
                <a:ea typeface="Verdana" panose="020B0604030504040204" pitchFamily="34" charset="0"/>
                <a:cs typeface="Cavolini" panose="03000502040302020204" pitchFamily="66" charset="0"/>
              </a:rPr>
              <a:t>’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67D64D3-956F-480A-887D-363D18CDFEDB}"/>
              </a:ext>
            </a:extLst>
          </p:cNvPr>
          <p:cNvGrpSpPr/>
          <p:nvPr/>
        </p:nvGrpSpPr>
        <p:grpSpPr>
          <a:xfrm>
            <a:off x="1909773" y="5915001"/>
            <a:ext cx="1598544" cy="707886"/>
            <a:chOff x="1537623" y="5811590"/>
            <a:chExt cx="1271001" cy="70788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84CDE9-5F4F-44FD-8385-DFFB89542CFF}"/>
                </a:ext>
              </a:extLst>
            </p:cNvPr>
            <p:cNvSpPr txBox="1"/>
            <p:nvPr/>
          </p:nvSpPr>
          <p:spPr>
            <a:xfrm>
              <a:off x="1537623" y="5811590"/>
              <a:ext cx="7661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volini" panose="03000502040302020204" pitchFamily="66" charset="0"/>
                  <a:ea typeface="+mn-ea"/>
                  <a:cs typeface="Cavolini" panose="03000502040302020204" pitchFamily="66" charset="0"/>
                </a:rPr>
                <a:t>Time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BABE383-558A-46A2-AA52-9A77DE2FF582}"/>
                </a:ext>
              </a:extLst>
            </p:cNvPr>
            <p:cNvCxnSpPr/>
            <p:nvPr/>
          </p:nvCxnSpPr>
          <p:spPr>
            <a:xfrm>
              <a:off x="2245713" y="6011645"/>
              <a:ext cx="56291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5FC9B2-55D4-4A38-B0DF-12AD2336B817}"/>
              </a:ext>
            </a:extLst>
          </p:cNvPr>
          <p:cNvGrpSpPr/>
          <p:nvPr/>
        </p:nvGrpSpPr>
        <p:grpSpPr>
          <a:xfrm>
            <a:off x="2528544" y="1304309"/>
            <a:ext cx="1551463" cy="331346"/>
            <a:chOff x="2156394" y="1200898"/>
            <a:chExt cx="1551463" cy="331346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A370642-FF8D-4568-96ED-5773A8807B91}"/>
                </a:ext>
              </a:extLst>
            </p:cNvPr>
            <p:cNvCxnSpPr>
              <a:cxnSpLocks/>
            </p:cNvCxnSpPr>
            <p:nvPr/>
          </p:nvCxnSpPr>
          <p:spPr>
            <a:xfrm>
              <a:off x="3041689" y="1385568"/>
              <a:ext cx="341343" cy="14667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D434CF-C14F-4598-852A-26706DC4C18C}"/>
                </a:ext>
              </a:extLst>
            </p:cNvPr>
            <p:cNvSpPr txBox="1"/>
            <p:nvPr/>
          </p:nvSpPr>
          <p:spPr>
            <a:xfrm>
              <a:off x="2156394" y="1200898"/>
              <a:ext cx="15514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Expansion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68EA017-885D-4BBD-AD5A-AF96FD2E3BEE}"/>
              </a:ext>
            </a:extLst>
          </p:cNvPr>
          <p:cNvSpPr txBox="1"/>
          <p:nvPr/>
        </p:nvSpPr>
        <p:spPr>
          <a:xfrm>
            <a:off x="0" y="96148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Verdana" panose="020B0604030504040204" pitchFamily="34" charset="0"/>
                <a:cs typeface="Cavolini" panose="03000502040302020204" pitchFamily="66" charset="0"/>
              </a:rPr>
              <a:t>Eco-evolutionary dynamics during species’ range shifting: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Cavolini" panose="03000502040302020204" pitchFamily="66" charset="0"/>
                <a:ea typeface="Verdana" panose="020B0604030504040204" pitchFamily="34" charset="0"/>
                <a:cs typeface="Cavolini" panose="03000502040302020204" pitchFamily="66" charset="0"/>
              </a:rPr>
              <a:t>Evolution of dispersal</a:t>
            </a:r>
          </a:p>
        </p:txBody>
      </p:sp>
    </p:spTree>
    <p:extLst>
      <p:ext uri="{BB962C8B-B14F-4D97-AF65-F5344CB8AC3E}">
        <p14:creationId xmlns:p14="http://schemas.microsoft.com/office/powerpoint/2010/main" val="35440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3D7EB8-F98E-4AD0-AF85-1D0112B4FABA}"/>
              </a:ext>
            </a:extLst>
          </p:cNvPr>
          <p:cNvSpPr txBox="1"/>
          <p:nvPr/>
        </p:nvSpPr>
        <p:spPr>
          <a:xfrm>
            <a:off x="4086805" y="4352324"/>
            <a:ext cx="4937937" cy="2060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Coming very soon: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MerMADE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RangeShifter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for Marine environments)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map of the snow&#10;&#10;Description automatically generated">
            <a:extLst>
              <a:ext uri="{FF2B5EF4-FFF2-40B4-BE49-F238E27FC236}">
                <a16:creationId xmlns:a16="http://schemas.microsoft.com/office/drawing/2014/main" id="{FC883F82-0F49-4CFC-B7F8-8DF3412650A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2" r="18120" b="-3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B9571585-4E15-4215-9572-4538520664A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6" r="18845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79A9A5BF-4507-4CCD-B80D-5B4B8B4E56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" b="-4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823CC51D-C243-4D1C-B39E-461AF6B2D9E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0" r="27241" b="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22E571B-6447-442E-ADA8-CC956ADA8894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 r="12247" b="-6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41400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119D839-569F-4575-AE45-F10527516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1" r="14367" b="-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 descr="A picture containing outdoor, soil&#10;&#10;Description automatically generated">
            <a:extLst>
              <a:ext uri="{FF2B5EF4-FFF2-40B4-BE49-F238E27FC236}">
                <a16:creationId xmlns:a16="http://schemas.microsoft.com/office/drawing/2014/main" id="{E65412B3-02C2-4D4D-9527-629F76C26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1" r="10217" b="2"/>
          <a:stretch/>
        </p:blipFill>
        <p:spPr>
          <a:xfrm>
            <a:off x="5377543" y="10"/>
            <a:ext cx="6825343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CEFC9A-8725-44DC-B205-CCF9555F5397}"/>
              </a:ext>
            </a:extLst>
          </p:cNvPr>
          <p:cNvSpPr txBox="1"/>
          <p:nvPr/>
        </p:nvSpPr>
        <p:spPr>
          <a:xfrm>
            <a:off x="4408717" y="6593832"/>
            <a:ext cx="8436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Image Credit: right: NASA/Goddard Space Flight 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Center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Scientific Visualization Studio. Left: 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Ulet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Ifansasti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/Greenpeace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83000"/>
                  </a:prst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EF491C-F133-4D3C-B59B-66F433119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58"/>
          <a:stretch/>
        </p:blipFill>
        <p:spPr>
          <a:xfrm>
            <a:off x="6314026" y="4298630"/>
            <a:ext cx="5496793" cy="178378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B2AC106-3CE7-487C-8854-58272D178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8" y="1859372"/>
            <a:ext cx="5616624" cy="1718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62D95AF-D0FB-4C2B-B89B-0F50193E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t="10912"/>
          <a:stretch>
            <a:fillRect/>
          </a:stretch>
        </p:blipFill>
        <p:spPr bwMode="auto">
          <a:xfrm>
            <a:off x="6333432" y="458449"/>
            <a:ext cx="5616624" cy="2037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softEdge rad="38100"/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A8D38EB-0EA0-4447-A26E-69F087F187B0}"/>
              </a:ext>
            </a:extLst>
          </p:cNvPr>
          <p:cNvGrpSpPr/>
          <p:nvPr/>
        </p:nvGrpSpPr>
        <p:grpSpPr>
          <a:xfrm>
            <a:off x="213603" y="155045"/>
            <a:ext cx="5990730" cy="1301883"/>
            <a:chOff x="1" y="0"/>
            <a:chExt cx="6905655" cy="1552537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3A8EF39B-2E6F-4277-A73C-70071028CF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r="1183" b="29169"/>
            <a:stretch/>
          </p:blipFill>
          <p:spPr bwMode="auto">
            <a:xfrm>
              <a:off x="1" y="0"/>
              <a:ext cx="6905655" cy="1552537"/>
            </a:xfrm>
            <a:prstGeom prst="rect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7231D94-01E1-447D-858B-0E8B1032D3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l="1217" t="82625" r="74801" b="4335"/>
            <a:stretch/>
          </p:blipFill>
          <p:spPr bwMode="auto">
            <a:xfrm>
              <a:off x="104661" y="1132259"/>
              <a:ext cx="1833959" cy="312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93C0A8-78B5-4395-A4F1-F97E2E979F40}"/>
              </a:ext>
            </a:extLst>
          </p:cNvPr>
          <p:cNvGrpSpPr/>
          <p:nvPr/>
        </p:nvGrpSpPr>
        <p:grpSpPr>
          <a:xfrm>
            <a:off x="6096000" y="2694422"/>
            <a:ext cx="5932846" cy="1246743"/>
            <a:chOff x="11557" y="4236134"/>
            <a:chExt cx="6032405" cy="130188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6297B9-A4F2-4D28-ABAE-AEDC1CD64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557" y="4236134"/>
              <a:ext cx="6032405" cy="130188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softEdge rad="38100"/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F43268-1549-4D2C-98AB-56D9E02E3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988"/>
            <a:stretch/>
          </p:blipFill>
          <p:spPr>
            <a:xfrm>
              <a:off x="3852996" y="5197077"/>
              <a:ext cx="2018323" cy="25861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EAF0AC-AF75-4B2B-B586-6F607B96F884}"/>
              </a:ext>
            </a:extLst>
          </p:cNvPr>
          <p:cNvSpPr txBox="1"/>
          <p:nvPr/>
        </p:nvSpPr>
        <p:spPr>
          <a:xfrm>
            <a:off x="0" y="4148410"/>
            <a:ext cx="60727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Eco-evolutionary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process-based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87932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Related image">
            <a:extLst>
              <a:ext uri="{FF2B5EF4-FFF2-40B4-BE49-F238E27FC236}">
                <a16:creationId xmlns:a16="http://schemas.microsoft.com/office/drawing/2014/main" id="{1FA7D0D5-C4E8-4B55-9CBC-9FD741DCE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" b="24963"/>
          <a:stretch/>
        </p:blipFill>
        <p:spPr bwMode="auto">
          <a:xfrm>
            <a:off x="3028" y="-1281"/>
            <a:ext cx="12188972" cy="6858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752A6525-ED93-4943-BBB6-34D00C7B32D9}"/>
              </a:ext>
            </a:extLst>
          </p:cNvPr>
          <p:cNvSpPr/>
          <p:nvPr/>
        </p:nvSpPr>
        <p:spPr>
          <a:xfrm>
            <a:off x="1094015" y="1458370"/>
            <a:ext cx="10003971" cy="544599"/>
          </a:xfrm>
          <a:prstGeom prst="leftRightArrow">
            <a:avLst/>
          </a:prstGeom>
          <a:gradFill flip="none" rotWithShape="1">
            <a:gsLst>
              <a:gs pos="0">
                <a:srgbClr val="FBD317"/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22DED8-5B7A-416E-A719-A1B571649C79}"/>
              </a:ext>
            </a:extLst>
          </p:cNvPr>
          <p:cNvSpPr txBox="1"/>
          <p:nvPr/>
        </p:nvSpPr>
        <p:spPr>
          <a:xfrm>
            <a:off x="658076" y="576940"/>
            <a:ext cx="2553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BD31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Correlative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BD31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models - SDM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C4685-CF60-4E6D-8E97-CFB51160413C}"/>
              </a:ext>
            </a:extLst>
          </p:cNvPr>
          <p:cNvSpPr txBox="1"/>
          <p:nvPr/>
        </p:nvSpPr>
        <p:spPr>
          <a:xfrm>
            <a:off x="9595464" y="576940"/>
            <a:ext cx="162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Forward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357F7-98A7-42EE-8041-E447E9FF6661}"/>
              </a:ext>
            </a:extLst>
          </p:cNvPr>
          <p:cNvSpPr txBox="1"/>
          <p:nvPr/>
        </p:nvSpPr>
        <p:spPr>
          <a:xfrm>
            <a:off x="6096000" y="1058260"/>
            <a:ext cx="3619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Process-based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B21BEC-003B-45F1-AD34-A1F002DBE72C}"/>
              </a:ext>
            </a:extLst>
          </p:cNvPr>
          <p:cNvSpPr txBox="1"/>
          <p:nvPr/>
        </p:nvSpPr>
        <p:spPr>
          <a:xfrm>
            <a:off x="3744686" y="756124"/>
            <a:ext cx="3619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rgbClr val="8BC145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Hybrid 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EE966D-E702-42BD-B3CE-957EBD85914B}"/>
              </a:ext>
            </a:extLst>
          </p:cNvPr>
          <p:cNvSpPr/>
          <p:nvPr/>
        </p:nvSpPr>
        <p:spPr>
          <a:xfrm>
            <a:off x="1094015" y="2691057"/>
            <a:ext cx="100044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Environmental parameters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8AB8AF-58C8-4033-B6FC-93733BE60942}"/>
              </a:ext>
            </a:extLst>
          </p:cNvPr>
          <p:cNvGrpSpPr/>
          <p:nvPr/>
        </p:nvGrpSpPr>
        <p:grpSpPr>
          <a:xfrm>
            <a:off x="1094015" y="2089425"/>
            <a:ext cx="8822871" cy="483712"/>
            <a:chOff x="1094015" y="2753457"/>
            <a:chExt cx="8822871" cy="483712"/>
          </a:xfrm>
        </p:grpSpPr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B83A9DE7-1734-46E4-9DA6-906D5DB8F3ED}"/>
                </a:ext>
              </a:extLst>
            </p:cNvPr>
            <p:cNvSpPr/>
            <p:nvPr/>
          </p:nvSpPr>
          <p:spPr>
            <a:xfrm>
              <a:off x="1094015" y="2753457"/>
              <a:ext cx="8822871" cy="48371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7594C6-D635-4473-8028-8DF937C2FE3D}"/>
                </a:ext>
              </a:extLst>
            </p:cNvPr>
            <p:cNvSpPr txBox="1"/>
            <p:nvPr/>
          </p:nvSpPr>
          <p:spPr>
            <a:xfrm>
              <a:off x="1094015" y="2867837"/>
              <a:ext cx="3619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D9A78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Species distributions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B44ED6-CB60-47F8-88F2-BB33AACAC89F}"/>
              </a:ext>
            </a:extLst>
          </p:cNvPr>
          <p:cNvGrpSpPr/>
          <p:nvPr/>
        </p:nvGrpSpPr>
        <p:grpSpPr>
          <a:xfrm>
            <a:off x="2275115" y="3163647"/>
            <a:ext cx="8904514" cy="489042"/>
            <a:chOff x="2275115" y="3827679"/>
            <a:chExt cx="8904514" cy="489042"/>
          </a:xfrm>
        </p:grpSpPr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95780B6F-BB19-4844-B359-4B4908BB3DAB}"/>
                </a:ext>
              </a:extLst>
            </p:cNvPr>
            <p:cNvSpPr/>
            <p:nvPr/>
          </p:nvSpPr>
          <p:spPr>
            <a:xfrm flipH="1" flipV="1">
              <a:off x="2275115" y="3833009"/>
              <a:ext cx="8822871" cy="48371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7E1688-3CC3-4F73-962A-26DB8A2EE61B}"/>
                </a:ext>
              </a:extLst>
            </p:cNvPr>
            <p:cNvSpPr txBox="1"/>
            <p:nvPr/>
          </p:nvSpPr>
          <p:spPr>
            <a:xfrm>
              <a:off x="8191501" y="3827679"/>
              <a:ext cx="2988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D9A78">
                      <a:lumMod val="50000"/>
                    </a:srgb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Ecological knowledge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049C3F0-8371-42D6-B9B6-0996BAAD4CB5}"/>
              </a:ext>
            </a:extLst>
          </p:cNvPr>
          <p:cNvSpPr txBox="1"/>
          <p:nvPr/>
        </p:nvSpPr>
        <p:spPr>
          <a:xfrm>
            <a:off x="5930523" y="6475028"/>
            <a:ext cx="7206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Reproduced from: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Dormann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 et al. 2012,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J.Biogeogr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. 39:2119-2131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E44CBF-A6FC-48C6-9589-DE0D957B5977}"/>
              </a:ext>
            </a:extLst>
          </p:cNvPr>
          <p:cNvSpPr/>
          <p:nvPr/>
        </p:nvSpPr>
        <p:spPr>
          <a:xfrm>
            <a:off x="482483" y="4032807"/>
            <a:ext cx="44729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Correlative SDMs statistically relate environmental variables directly to species </a:t>
            </a:r>
            <a:r>
              <a:rPr kumimoji="0" lang="en-GB" sz="18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occurrence or abundance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Comic Sans MS" panose="030F0702030302020204" pitchFamily="66" charset="0"/>
              <a:buChar char="х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BD31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Parameters have no a priori defined ecological meaning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Comic Sans MS" panose="030F0702030302020204" pitchFamily="66" charset="0"/>
              <a:buChar char="х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BD31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Processes are implicit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06CC6A-B722-4CDE-AA01-F36A8F527014}"/>
              </a:ext>
            </a:extLst>
          </p:cNvPr>
          <p:cNvSpPr/>
          <p:nvPr/>
        </p:nvSpPr>
        <p:spPr>
          <a:xfrm>
            <a:off x="6196165" y="4032807"/>
            <a:ext cx="57890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Process-based models formulate the ecology of a species as mathematical functions defining </a:t>
            </a:r>
            <a:r>
              <a:rPr kumimoji="0" lang="en-GB" sz="18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causality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volini" panose="03000502040302020204" pitchFamily="66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Built around explicitly stated mechanisms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Parameters have a clear ecological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interpretation defined a priori</a:t>
            </a:r>
          </a:p>
        </p:txBody>
      </p:sp>
      <p:sp>
        <p:nvSpPr>
          <p:cNvPr id="27" name="Freeform 17">
            <a:extLst>
              <a:ext uri="{FF2B5EF4-FFF2-40B4-BE49-F238E27FC236}">
                <a16:creationId xmlns:a16="http://schemas.microsoft.com/office/drawing/2014/main" id="{DB98F6C0-A183-4E08-A3F1-71DC221AEB06}"/>
              </a:ext>
            </a:extLst>
          </p:cNvPr>
          <p:cNvSpPr>
            <a:spLocks noChangeAspect="1"/>
          </p:cNvSpPr>
          <p:nvPr/>
        </p:nvSpPr>
        <p:spPr bwMode="auto">
          <a:xfrm flipH="1" flipV="1">
            <a:off x="4778757" y="4889405"/>
            <a:ext cx="1453386" cy="601833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5AE0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elated image">
            <a:extLst>
              <a:ext uri="{FF2B5EF4-FFF2-40B4-BE49-F238E27FC236}">
                <a16:creationId xmlns:a16="http://schemas.microsoft.com/office/drawing/2014/main" id="{D9843D0D-D1C8-4862-8243-E00C3B50D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" b="24963"/>
          <a:stretch/>
        </p:blipFill>
        <p:spPr bwMode="auto">
          <a:xfrm>
            <a:off x="-13775" y="3088"/>
            <a:ext cx="12188972" cy="6858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C22871-16F8-42DD-AEB5-51DAE5441F49}"/>
              </a:ext>
            </a:extLst>
          </p:cNvPr>
          <p:cNvSpPr/>
          <p:nvPr/>
        </p:nvSpPr>
        <p:spPr>
          <a:xfrm>
            <a:off x="6775197" y="0"/>
            <a:ext cx="54442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1713F2-7B38-4DB2-BAB2-3FD005E75B5D}"/>
              </a:ext>
            </a:extLst>
          </p:cNvPr>
          <p:cNvGrpSpPr/>
          <p:nvPr/>
        </p:nvGrpSpPr>
        <p:grpSpPr>
          <a:xfrm>
            <a:off x="6775197" y="2070866"/>
            <a:ext cx="5436000" cy="1294281"/>
            <a:chOff x="4880093" y="-194978"/>
            <a:chExt cx="5436000" cy="12942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68C2B-C420-4A31-B33D-A404A6E4F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141"/>
            <a:stretch/>
          </p:blipFill>
          <p:spPr>
            <a:xfrm>
              <a:off x="4880093" y="-194978"/>
              <a:ext cx="5436000" cy="129428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FB48F-F436-464A-A3EE-E3E42F10E6D4}"/>
                </a:ext>
              </a:extLst>
            </p:cNvPr>
            <p:cNvSpPr txBox="1"/>
            <p:nvPr/>
          </p:nvSpPr>
          <p:spPr>
            <a:xfrm>
              <a:off x="8745212" y="773879"/>
              <a:ext cx="15183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Briscoe et al. 2019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008ACF-7776-425B-8C05-928FE1CC0F27}"/>
              </a:ext>
            </a:extLst>
          </p:cNvPr>
          <p:cNvGrpSpPr/>
          <p:nvPr/>
        </p:nvGrpSpPr>
        <p:grpSpPr>
          <a:xfrm>
            <a:off x="6859656" y="3497534"/>
            <a:ext cx="5436000" cy="879353"/>
            <a:chOff x="7167096" y="1247669"/>
            <a:chExt cx="5436000" cy="879353"/>
          </a:xfrm>
        </p:grpSpPr>
        <p:pic>
          <p:nvPicPr>
            <p:cNvPr id="5" name="Picture 2" descr="Text&#10;&#10;Description automatically generated">
              <a:extLst>
                <a:ext uri="{FF2B5EF4-FFF2-40B4-BE49-F238E27FC236}">
                  <a16:creationId xmlns:a16="http://schemas.microsoft.com/office/drawing/2014/main" id="{BF80C3DE-53B6-476C-9038-94887E30B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176"/>
            <a:stretch/>
          </p:blipFill>
          <p:spPr bwMode="auto">
            <a:xfrm>
              <a:off x="7167096" y="1247669"/>
              <a:ext cx="5436000" cy="879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F71745-29AA-49E6-896C-0A4D9B93807E}"/>
                </a:ext>
              </a:extLst>
            </p:cNvPr>
            <p:cNvSpPr txBox="1"/>
            <p:nvPr/>
          </p:nvSpPr>
          <p:spPr>
            <a:xfrm>
              <a:off x="11032511" y="1865412"/>
              <a:ext cx="1414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Zurell et al. 2016</a:t>
              </a:r>
            </a:p>
          </p:txBody>
        </p:sp>
      </p:grpSp>
      <p:pic>
        <p:nvPicPr>
          <p:cNvPr id="9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6EC38D-0D98-4CA3-8542-2C40E522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3454" y="4509274"/>
            <a:ext cx="5436000" cy="206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38FD4F9-034D-45C1-BE7B-4D62DF629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97" y="229823"/>
            <a:ext cx="5400000" cy="170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E55350-4C81-4934-ADF4-FB9477CE7935}"/>
              </a:ext>
            </a:extLst>
          </p:cNvPr>
          <p:cNvSpPr/>
          <p:nvPr/>
        </p:nvSpPr>
        <p:spPr>
          <a:xfrm>
            <a:off x="163442" y="1577455"/>
            <a:ext cx="593255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Rooted in ecological and evolutionary theory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Not based on correlations but on processes: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Causal links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Predictive power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Extrapolation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D9A78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Generate new hypotheses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E6BD4-947F-41E9-B95B-1BC3FC30F710}"/>
              </a:ext>
            </a:extLst>
          </p:cNvPr>
          <p:cNvSpPr txBox="1"/>
          <p:nvPr/>
        </p:nvSpPr>
        <p:spPr>
          <a:xfrm>
            <a:off x="142606" y="226556"/>
            <a:ext cx="65701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Process-based models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50800" dir="2700000" algn="tl">
                  <a:srgbClr val="000000">
                    <a:alpha val="87000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3AFBC-E9F3-484A-8940-BDBC0FBE5812}"/>
              </a:ext>
            </a:extLst>
          </p:cNvPr>
          <p:cNvSpPr txBox="1"/>
          <p:nvPr/>
        </p:nvSpPr>
        <p:spPr>
          <a:xfrm>
            <a:off x="52660" y="1038199"/>
            <a:ext cx="6150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Advantages…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817C8A-890E-4923-9705-1C6C4808D2B1}"/>
              </a:ext>
            </a:extLst>
          </p:cNvPr>
          <p:cNvSpPr txBox="1"/>
          <p:nvPr/>
        </p:nvSpPr>
        <p:spPr>
          <a:xfrm>
            <a:off x="435585" y="4123811"/>
            <a:ext cx="6150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… and challenges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6EFB52-48F3-46F5-9838-159E644EF2D7}"/>
              </a:ext>
            </a:extLst>
          </p:cNvPr>
          <p:cNvSpPr/>
          <p:nvPr/>
        </p:nvSpPr>
        <p:spPr>
          <a:xfrm>
            <a:off x="653455" y="4719422"/>
            <a:ext cx="593255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Comic Sans MS" panose="030F0702030302020204" pitchFamily="66" charset="0"/>
              <a:buChar char="х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Complexity – How much is too much?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… which processes?</a:t>
            </a:r>
          </a:p>
          <a:p>
            <a:pPr marL="285750" marR="0" lvl="0" indent="-28575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Comic Sans MS" panose="030F0702030302020204" pitchFamily="66" charset="0"/>
              <a:buChar char="х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Data availability</a:t>
            </a:r>
          </a:p>
          <a:p>
            <a:pPr marL="285750" marR="0" lvl="0" indent="-28575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Comic Sans MS" panose="030F0702030302020204" pitchFamily="66" charset="0"/>
              <a:buChar char="х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Upscaling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6810F3-11E4-43E0-9385-FC463D6F4020}"/>
              </a:ext>
            </a:extLst>
          </p:cNvPr>
          <p:cNvGrpSpPr/>
          <p:nvPr/>
        </p:nvGrpSpPr>
        <p:grpSpPr>
          <a:xfrm>
            <a:off x="1022291" y="3892384"/>
            <a:ext cx="2337509" cy="785813"/>
            <a:chOff x="1022291" y="3892384"/>
            <a:chExt cx="2337509" cy="785813"/>
          </a:xfrm>
        </p:grpSpPr>
        <p:sp>
          <p:nvSpPr>
            <p:cNvPr id="23" name="Content Placeholder 4">
              <a:extLst>
                <a:ext uri="{FF2B5EF4-FFF2-40B4-BE49-F238E27FC236}">
                  <a16:creationId xmlns:a16="http://schemas.microsoft.com/office/drawing/2014/main" id="{0F81CBCF-5A20-4EC9-A434-4C498C957762}"/>
                </a:ext>
              </a:extLst>
            </p:cNvPr>
            <p:cNvSpPr txBox="1">
              <a:spLocks/>
            </p:cNvSpPr>
            <p:nvPr/>
          </p:nvSpPr>
          <p:spPr>
            <a:xfrm>
              <a:off x="1022292" y="4042196"/>
              <a:ext cx="2337508" cy="507141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Nirmala UI" panose="020B0502040204020203" pitchFamily="34" charset="0"/>
                </a:rPr>
                <a:t>Uncertainty</a:t>
              </a:r>
            </a:p>
          </p:txBody>
        </p:sp>
        <p:sp>
          <p:nvSpPr>
            <p:cNvPr id="24" name="Freeform 500">
              <a:extLst>
                <a:ext uri="{FF2B5EF4-FFF2-40B4-BE49-F238E27FC236}">
                  <a16:creationId xmlns:a16="http://schemas.microsoft.com/office/drawing/2014/main" id="{B64A52B1-BF75-4398-B387-D07984851B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291" y="3892384"/>
              <a:ext cx="2241903" cy="785813"/>
            </a:xfrm>
            <a:custGeom>
              <a:avLst/>
              <a:gdLst>
                <a:gd name="T0" fmla="*/ 62 w 588"/>
                <a:gd name="T1" fmla="*/ 191 h 267"/>
                <a:gd name="T2" fmla="*/ 45 w 588"/>
                <a:gd name="T3" fmla="*/ 165 h 267"/>
                <a:gd name="T4" fmla="*/ 34 w 588"/>
                <a:gd name="T5" fmla="*/ 119 h 267"/>
                <a:gd name="T6" fmla="*/ 42 w 588"/>
                <a:gd name="T7" fmla="*/ 12 h 267"/>
                <a:gd name="T8" fmla="*/ 41 w 588"/>
                <a:gd name="T9" fmla="*/ 17 h 267"/>
                <a:gd name="T10" fmla="*/ 44 w 588"/>
                <a:gd name="T11" fmla="*/ 13 h 267"/>
                <a:gd name="T12" fmla="*/ 38 w 588"/>
                <a:gd name="T13" fmla="*/ 11 h 267"/>
                <a:gd name="T14" fmla="*/ 44 w 588"/>
                <a:gd name="T15" fmla="*/ 12 h 267"/>
                <a:gd name="T16" fmla="*/ 44 w 588"/>
                <a:gd name="T17" fmla="*/ 12 h 267"/>
                <a:gd name="T18" fmla="*/ 43 w 588"/>
                <a:gd name="T19" fmla="*/ 10 h 267"/>
                <a:gd name="T20" fmla="*/ 40 w 588"/>
                <a:gd name="T21" fmla="*/ 8 h 267"/>
                <a:gd name="T22" fmla="*/ 36 w 588"/>
                <a:gd name="T23" fmla="*/ 5 h 267"/>
                <a:gd name="T24" fmla="*/ 27 w 588"/>
                <a:gd name="T25" fmla="*/ 76 h 267"/>
                <a:gd name="T26" fmla="*/ 39 w 588"/>
                <a:gd name="T27" fmla="*/ 11 h 267"/>
                <a:gd name="T28" fmla="*/ 44 w 588"/>
                <a:gd name="T29" fmla="*/ 11 h 267"/>
                <a:gd name="T30" fmla="*/ 44 w 588"/>
                <a:gd name="T31" fmla="*/ 10 h 267"/>
                <a:gd name="T32" fmla="*/ 36 w 588"/>
                <a:gd name="T33" fmla="*/ 47 h 267"/>
                <a:gd name="T34" fmla="*/ 24 w 588"/>
                <a:gd name="T35" fmla="*/ 44 h 267"/>
                <a:gd name="T36" fmla="*/ 17 w 588"/>
                <a:gd name="T37" fmla="*/ 41 h 267"/>
                <a:gd name="T38" fmla="*/ 12 w 588"/>
                <a:gd name="T39" fmla="*/ 37 h 267"/>
                <a:gd name="T40" fmla="*/ 2 w 588"/>
                <a:gd name="T41" fmla="*/ 39 h 267"/>
                <a:gd name="T42" fmla="*/ 0 w 588"/>
                <a:gd name="T43" fmla="*/ 48 h 267"/>
                <a:gd name="T44" fmla="*/ 6 w 588"/>
                <a:gd name="T45" fmla="*/ 55 h 267"/>
                <a:gd name="T46" fmla="*/ 15 w 588"/>
                <a:gd name="T47" fmla="*/ 58 h 267"/>
                <a:gd name="T48" fmla="*/ 32 w 588"/>
                <a:gd name="T49" fmla="*/ 46 h 267"/>
                <a:gd name="T50" fmla="*/ 38 w 588"/>
                <a:gd name="T51" fmla="*/ 11 h 267"/>
                <a:gd name="T52" fmla="*/ 37 w 588"/>
                <a:gd name="T53" fmla="*/ 13 h 267"/>
                <a:gd name="T54" fmla="*/ 588 w 588"/>
                <a:gd name="T55" fmla="*/ 101 h 267"/>
                <a:gd name="T56" fmla="*/ 537 w 588"/>
                <a:gd name="T57" fmla="*/ 218 h 267"/>
                <a:gd name="T58" fmla="*/ 232 w 588"/>
                <a:gd name="T59" fmla="*/ 260 h 267"/>
                <a:gd name="T60" fmla="*/ 76 w 588"/>
                <a:gd name="T61" fmla="*/ 220 h 267"/>
                <a:gd name="T62" fmla="*/ 31 w 588"/>
                <a:gd name="T63" fmla="*/ 161 h 267"/>
                <a:gd name="T64" fmla="*/ 30 w 588"/>
                <a:gd name="T65" fmla="*/ 87 h 267"/>
                <a:gd name="T66" fmla="*/ 31 w 588"/>
                <a:gd name="T67" fmla="*/ 107 h 267"/>
                <a:gd name="T68" fmla="*/ 35 w 588"/>
                <a:gd name="T69" fmla="*/ 159 h 267"/>
                <a:gd name="T70" fmla="*/ 34 w 588"/>
                <a:gd name="T71" fmla="*/ 76 h 267"/>
                <a:gd name="T72" fmla="*/ 37 w 588"/>
                <a:gd name="T73" fmla="*/ 153 h 267"/>
                <a:gd name="T74" fmla="*/ 36 w 588"/>
                <a:gd name="T75" fmla="*/ 64 h 267"/>
                <a:gd name="T76" fmla="*/ 37 w 588"/>
                <a:gd name="T77" fmla="*/ 73 h 267"/>
                <a:gd name="T78" fmla="*/ 37 w 588"/>
                <a:gd name="T79" fmla="*/ 79 h 267"/>
                <a:gd name="T80" fmla="*/ 38 w 588"/>
                <a:gd name="T81" fmla="*/ 142 h 267"/>
                <a:gd name="T82" fmla="*/ 70 w 588"/>
                <a:gd name="T83" fmla="*/ 202 h 267"/>
                <a:gd name="T84" fmla="*/ 174 w 588"/>
                <a:gd name="T85" fmla="*/ 237 h 267"/>
                <a:gd name="T86" fmla="*/ 423 w 588"/>
                <a:gd name="T87" fmla="*/ 246 h 267"/>
                <a:gd name="T88" fmla="*/ 573 w 588"/>
                <a:gd name="T89" fmla="*/ 108 h 267"/>
                <a:gd name="T90" fmla="*/ 464 w 588"/>
                <a:gd name="T91" fmla="*/ 15 h 267"/>
                <a:gd name="T92" fmla="*/ 300 w 588"/>
                <a:gd name="T93" fmla="*/ 28 h 267"/>
                <a:gd name="T94" fmla="*/ 139 w 588"/>
                <a:gd name="T95" fmla="*/ 58 h 267"/>
                <a:gd name="T96" fmla="*/ 38 w 588"/>
                <a:gd name="T97" fmla="*/ 64 h 267"/>
                <a:gd name="T98" fmla="*/ 175 w 588"/>
                <a:gd name="T99" fmla="*/ 35 h 267"/>
                <a:gd name="T100" fmla="*/ 372 w 588"/>
                <a:gd name="T101" fmla="*/ 5 h 267"/>
                <a:gd name="T102" fmla="*/ 588 w 588"/>
                <a:gd name="T103" fmla="*/ 101 h 267"/>
                <a:gd name="T104" fmla="*/ 37 w 588"/>
                <a:gd name="T105" fmla="*/ 139 h 267"/>
                <a:gd name="T106" fmla="*/ 36 w 588"/>
                <a:gd name="T107" fmla="*/ 64 h 267"/>
                <a:gd name="T108" fmla="*/ 38 w 588"/>
                <a:gd name="T109" fmla="*/ 47 h 267"/>
                <a:gd name="T110" fmla="*/ 43 w 588"/>
                <a:gd name="T111" fmla="*/ 1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8" h="267">
                  <a:moveTo>
                    <a:pt x="124" y="240"/>
                  </a:moveTo>
                  <a:cubicBezTo>
                    <a:pt x="124" y="240"/>
                    <a:pt x="127" y="240"/>
                    <a:pt x="128" y="241"/>
                  </a:cubicBezTo>
                  <a:cubicBezTo>
                    <a:pt x="127" y="241"/>
                    <a:pt x="126" y="240"/>
                    <a:pt x="124" y="240"/>
                  </a:cubicBezTo>
                  <a:close/>
                  <a:moveTo>
                    <a:pt x="67" y="197"/>
                  </a:moveTo>
                  <a:cubicBezTo>
                    <a:pt x="66" y="196"/>
                    <a:pt x="65" y="195"/>
                    <a:pt x="63" y="193"/>
                  </a:cubicBezTo>
                  <a:cubicBezTo>
                    <a:pt x="63" y="193"/>
                    <a:pt x="66" y="196"/>
                    <a:pt x="67" y="197"/>
                  </a:cubicBezTo>
                  <a:close/>
                  <a:moveTo>
                    <a:pt x="62" y="191"/>
                  </a:moveTo>
                  <a:cubicBezTo>
                    <a:pt x="61" y="191"/>
                    <a:pt x="59" y="187"/>
                    <a:pt x="58" y="187"/>
                  </a:cubicBezTo>
                  <a:cubicBezTo>
                    <a:pt x="59" y="189"/>
                    <a:pt x="62" y="191"/>
                    <a:pt x="62" y="191"/>
                  </a:cubicBezTo>
                  <a:close/>
                  <a:moveTo>
                    <a:pt x="48" y="175"/>
                  </a:moveTo>
                  <a:cubicBezTo>
                    <a:pt x="47" y="173"/>
                    <a:pt x="45" y="170"/>
                    <a:pt x="45" y="170"/>
                  </a:cubicBezTo>
                  <a:cubicBezTo>
                    <a:pt x="45" y="171"/>
                    <a:pt x="47" y="173"/>
                    <a:pt x="48" y="175"/>
                  </a:cubicBezTo>
                  <a:close/>
                  <a:moveTo>
                    <a:pt x="43" y="156"/>
                  </a:moveTo>
                  <a:cubicBezTo>
                    <a:pt x="44" y="160"/>
                    <a:pt x="45" y="163"/>
                    <a:pt x="45" y="165"/>
                  </a:cubicBezTo>
                  <a:cubicBezTo>
                    <a:pt x="44" y="162"/>
                    <a:pt x="43" y="157"/>
                    <a:pt x="43" y="156"/>
                  </a:cubicBezTo>
                  <a:close/>
                  <a:moveTo>
                    <a:pt x="30" y="120"/>
                  </a:moveTo>
                  <a:cubicBezTo>
                    <a:pt x="29" y="123"/>
                    <a:pt x="30" y="134"/>
                    <a:pt x="30" y="139"/>
                  </a:cubicBezTo>
                  <a:cubicBezTo>
                    <a:pt x="30" y="133"/>
                    <a:pt x="29" y="126"/>
                    <a:pt x="30" y="120"/>
                  </a:cubicBezTo>
                  <a:close/>
                  <a:moveTo>
                    <a:pt x="35" y="100"/>
                  </a:moveTo>
                  <a:cubicBezTo>
                    <a:pt x="35" y="108"/>
                    <a:pt x="34" y="119"/>
                    <a:pt x="34" y="125"/>
                  </a:cubicBezTo>
                  <a:cubicBezTo>
                    <a:pt x="34" y="123"/>
                    <a:pt x="34" y="121"/>
                    <a:pt x="34" y="119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4" y="111"/>
                    <a:pt x="35" y="99"/>
                    <a:pt x="35" y="100"/>
                  </a:cubicBezTo>
                  <a:close/>
                  <a:moveTo>
                    <a:pt x="42" y="11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lose/>
                  <a:moveTo>
                    <a:pt x="42" y="12"/>
                  </a:move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2"/>
                    <a:pt x="42" y="12"/>
                    <a:pt x="42" y="12"/>
                  </a:cubicBezTo>
                  <a:close/>
                  <a:moveTo>
                    <a:pt x="42" y="11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lose/>
                  <a:moveTo>
                    <a:pt x="38" y="11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lose/>
                  <a:moveTo>
                    <a:pt x="44" y="12"/>
                  </a:moveTo>
                  <a:cubicBezTo>
                    <a:pt x="44" y="12"/>
                    <a:pt x="43" y="12"/>
                    <a:pt x="44" y="13"/>
                  </a:cubicBezTo>
                  <a:cubicBezTo>
                    <a:pt x="44" y="12"/>
                    <a:pt x="44" y="12"/>
                    <a:pt x="44" y="12"/>
                  </a:cubicBezTo>
                  <a:close/>
                  <a:moveTo>
                    <a:pt x="44" y="12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39" y="9"/>
                  </a:moveTo>
                  <a:cubicBezTo>
                    <a:pt x="39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9"/>
                  </a:cubicBezTo>
                  <a:close/>
                  <a:moveTo>
                    <a:pt x="44" y="12"/>
                  </a:moveTo>
                  <a:cubicBezTo>
                    <a:pt x="44" y="11"/>
                    <a:pt x="45" y="11"/>
                    <a:pt x="44" y="11"/>
                  </a:cubicBezTo>
                  <a:cubicBezTo>
                    <a:pt x="44" y="11"/>
                    <a:pt x="44" y="11"/>
                    <a:pt x="44" y="12"/>
                  </a:cubicBezTo>
                  <a:close/>
                  <a:moveTo>
                    <a:pt x="42" y="10"/>
                  </a:moveTo>
                  <a:cubicBezTo>
                    <a:pt x="42" y="10"/>
                    <a:pt x="42" y="10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lose/>
                  <a:moveTo>
                    <a:pt x="43" y="10"/>
                  </a:move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4" y="10"/>
                  </a:move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3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lose/>
                  <a:moveTo>
                    <a:pt x="40" y="8"/>
                  </a:moveTo>
                  <a:cubicBezTo>
                    <a:pt x="40" y="9"/>
                    <a:pt x="40" y="8"/>
                    <a:pt x="40" y="8"/>
                  </a:cubicBezTo>
                  <a:close/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lose/>
                  <a:moveTo>
                    <a:pt x="39" y="7"/>
                  </a:moveTo>
                  <a:cubicBezTo>
                    <a:pt x="38" y="7"/>
                    <a:pt x="38" y="7"/>
                    <a:pt x="38" y="7"/>
                  </a:cubicBezTo>
                  <a:lnTo>
                    <a:pt x="39" y="7"/>
                  </a:lnTo>
                  <a:close/>
                  <a:moveTo>
                    <a:pt x="36" y="5"/>
                  </a:move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5"/>
                  </a:cubicBezTo>
                  <a:close/>
                  <a:moveTo>
                    <a:pt x="37" y="5"/>
                  </a:moveTo>
                  <a:cubicBezTo>
                    <a:pt x="37" y="4"/>
                    <a:pt x="37" y="4"/>
                    <a:pt x="37" y="5"/>
                  </a:cubicBezTo>
                  <a:close/>
                  <a:moveTo>
                    <a:pt x="27" y="87"/>
                  </a:moveTo>
                  <a:cubicBezTo>
                    <a:pt x="27" y="88"/>
                    <a:pt x="27" y="90"/>
                    <a:pt x="27" y="91"/>
                  </a:cubicBezTo>
                  <a:cubicBezTo>
                    <a:pt x="27" y="85"/>
                    <a:pt x="27" y="80"/>
                    <a:pt x="27" y="76"/>
                  </a:cubicBezTo>
                  <a:cubicBezTo>
                    <a:pt x="27" y="80"/>
                    <a:pt x="27" y="84"/>
                    <a:pt x="27" y="87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0"/>
                    <a:pt x="40" y="9"/>
                  </a:cubicBezTo>
                  <a:cubicBezTo>
                    <a:pt x="40" y="10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10"/>
                    <a:pt x="40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39" y="11"/>
                    <a:pt x="40" y="11"/>
                  </a:cubicBezTo>
                  <a:close/>
                  <a:moveTo>
                    <a:pt x="44" y="11"/>
                  </a:moveTo>
                  <a:cubicBezTo>
                    <a:pt x="44" y="11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1"/>
                    <a:pt x="44" y="11"/>
                  </a:cubicBezTo>
                  <a:close/>
                  <a:moveTo>
                    <a:pt x="44" y="11"/>
                  </a:moveTo>
                  <a:cubicBezTo>
                    <a:pt x="44" y="10"/>
                    <a:pt x="44" y="10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5" y="8"/>
                    <a:pt x="45" y="7"/>
                  </a:cubicBezTo>
                  <a:cubicBezTo>
                    <a:pt x="44" y="7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9"/>
                    <a:pt x="44" y="10"/>
                  </a:cubicBezTo>
                  <a:cubicBezTo>
                    <a:pt x="44" y="10"/>
                    <a:pt x="44" y="9"/>
                    <a:pt x="44" y="10"/>
                  </a:cubicBezTo>
                  <a:cubicBezTo>
                    <a:pt x="44" y="10"/>
                    <a:pt x="43" y="11"/>
                    <a:pt x="44" y="11"/>
                  </a:cubicBezTo>
                  <a:close/>
                  <a:moveTo>
                    <a:pt x="38" y="6"/>
                  </a:move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6"/>
                    <a:pt x="38" y="6"/>
                  </a:cubicBezTo>
                  <a:close/>
                  <a:moveTo>
                    <a:pt x="39" y="25"/>
                  </a:moveTo>
                  <a:cubicBezTo>
                    <a:pt x="38" y="32"/>
                    <a:pt x="37" y="40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0"/>
                    <a:pt x="38" y="33"/>
                    <a:pt x="39" y="25"/>
                  </a:cubicBezTo>
                  <a:close/>
                  <a:moveTo>
                    <a:pt x="29" y="148"/>
                  </a:moveTo>
                  <a:cubicBezTo>
                    <a:pt x="29" y="148"/>
                    <a:pt x="29" y="148"/>
                    <a:pt x="29" y="148"/>
                  </a:cubicBezTo>
                  <a:cubicBezTo>
                    <a:pt x="29" y="148"/>
                    <a:pt x="29" y="148"/>
                    <a:pt x="29" y="148"/>
                  </a:cubicBezTo>
                  <a:close/>
                  <a:moveTo>
                    <a:pt x="32" y="46"/>
                  </a:moveTo>
                  <a:cubicBezTo>
                    <a:pt x="29" y="45"/>
                    <a:pt x="27" y="45"/>
                    <a:pt x="24" y="4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19" y="42"/>
                    <a:pt x="18" y="41"/>
                  </a:cubicBezTo>
                  <a:cubicBezTo>
                    <a:pt x="19" y="40"/>
                    <a:pt x="18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9"/>
                    <a:pt x="17" y="39"/>
                    <a:pt x="16" y="39"/>
                  </a:cubicBezTo>
                  <a:cubicBezTo>
                    <a:pt x="16" y="39"/>
                    <a:pt x="16" y="38"/>
                    <a:pt x="16" y="38"/>
                  </a:cubicBezTo>
                  <a:cubicBezTo>
                    <a:pt x="16" y="38"/>
                    <a:pt x="15" y="38"/>
                    <a:pt x="15" y="38"/>
                  </a:cubicBezTo>
                  <a:cubicBezTo>
                    <a:pt x="15" y="38"/>
                    <a:pt x="14" y="38"/>
                    <a:pt x="14" y="37"/>
                  </a:cubicBezTo>
                  <a:cubicBezTo>
                    <a:pt x="14" y="37"/>
                    <a:pt x="13" y="37"/>
                    <a:pt x="13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7" y="37"/>
                    <a:pt x="6" y="38"/>
                    <a:pt x="5" y="37"/>
                  </a:cubicBezTo>
                  <a:cubicBezTo>
                    <a:pt x="5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1" y="41"/>
                    <a:pt x="1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5"/>
                    <a:pt x="0" y="4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0"/>
                    <a:pt x="1" y="51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2"/>
                    <a:pt x="4" y="53"/>
                    <a:pt x="4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4"/>
                    <a:pt x="5" y="55"/>
                    <a:pt x="5" y="55"/>
                  </a:cubicBezTo>
                  <a:cubicBezTo>
                    <a:pt x="5" y="55"/>
                    <a:pt x="6" y="55"/>
                    <a:pt x="6" y="55"/>
                  </a:cubicBezTo>
                  <a:cubicBezTo>
                    <a:pt x="7" y="55"/>
                    <a:pt x="7" y="56"/>
                    <a:pt x="7" y="56"/>
                  </a:cubicBezTo>
                  <a:cubicBezTo>
                    <a:pt x="7" y="56"/>
                    <a:pt x="8" y="56"/>
                    <a:pt x="8" y="56"/>
                  </a:cubicBezTo>
                  <a:cubicBezTo>
                    <a:pt x="8" y="56"/>
                    <a:pt x="9" y="56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1" y="57"/>
                    <a:pt x="11" y="57"/>
                  </a:cubicBezTo>
                  <a:cubicBezTo>
                    <a:pt x="12" y="56"/>
                    <a:pt x="13" y="58"/>
                    <a:pt x="14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1" y="60"/>
                    <a:pt x="24" y="61"/>
                    <a:pt x="27" y="61"/>
                  </a:cubicBezTo>
                  <a:cubicBezTo>
                    <a:pt x="28" y="62"/>
                    <a:pt x="29" y="62"/>
                    <a:pt x="31" y="62"/>
                  </a:cubicBezTo>
                  <a:cubicBezTo>
                    <a:pt x="31" y="60"/>
                    <a:pt x="31" y="57"/>
                    <a:pt x="31" y="54"/>
                  </a:cubicBezTo>
                  <a:cubicBezTo>
                    <a:pt x="31" y="52"/>
                    <a:pt x="32" y="49"/>
                    <a:pt x="32" y="46"/>
                  </a:cubicBezTo>
                  <a:close/>
                  <a:moveTo>
                    <a:pt x="37" y="13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8" y="8"/>
                    <a:pt x="38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8"/>
                    <a:pt x="36" y="19"/>
                  </a:cubicBezTo>
                  <a:cubicBezTo>
                    <a:pt x="34" y="28"/>
                    <a:pt x="33" y="37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3" y="35"/>
                    <a:pt x="35" y="24"/>
                    <a:pt x="37" y="13"/>
                  </a:cubicBezTo>
                  <a:close/>
                  <a:moveTo>
                    <a:pt x="34" y="63"/>
                  </a:moveTo>
                  <a:cubicBezTo>
                    <a:pt x="34" y="63"/>
                    <a:pt x="35" y="63"/>
                    <a:pt x="35" y="63"/>
                  </a:cubicBezTo>
                  <a:cubicBezTo>
                    <a:pt x="35" y="58"/>
                    <a:pt x="35" y="52"/>
                    <a:pt x="36" y="47"/>
                  </a:cubicBezTo>
                  <a:cubicBezTo>
                    <a:pt x="35" y="47"/>
                    <a:pt x="33" y="46"/>
                    <a:pt x="32" y="46"/>
                  </a:cubicBezTo>
                  <a:cubicBezTo>
                    <a:pt x="31" y="52"/>
                    <a:pt x="31" y="57"/>
                    <a:pt x="31" y="63"/>
                  </a:cubicBezTo>
                  <a:cubicBezTo>
                    <a:pt x="32" y="63"/>
                    <a:pt x="33" y="63"/>
                    <a:pt x="34" y="63"/>
                  </a:cubicBezTo>
                  <a:close/>
                  <a:moveTo>
                    <a:pt x="588" y="101"/>
                  </a:moveTo>
                  <a:cubicBezTo>
                    <a:pt x="588" y="108"/>
                    <a:pt x="587" y="115"/>
                    <a:pt x="586" y="121"/>
                  </a:cubicBezTo>
                  <a:cubicBezTo>
                    <a:pt x="585" y="133"/>
                    <a:pt x="583" y="145"/>
                    <a:pt x="580" y="157"/>
                  </a:cubicBezTo>
                  <a:cubicBezTo>
                    <a:pt x="579" y="162"/>
                    <a:pt x="577" y="166"/>
                    <a:pt x="576" y="170"/>
                  </a:cubicBezTo>
                  <a:cubicBezTo>
                    <a:pt x="575" y="173"/>
                    <a:pt x="574" y="176"/>
                    <a:pt x="573" y="179"/>
                  </a:cubicBezTo>
                  <a:cubicBezTo>
                    <a:pt x="571" y="182"/>
                    <a:pt x="569" y="186"/>
                    <a:pt x="567" y="190"/>
                  </a:cubicBezTo>
                  <a:cubicBezTo>
                    <a:pt x="564" y="194"/>
                    <a:pt x="561" y="197"/>
                    <a:pt x="558" y="201"/>
                  </a:cubicBezTo>
                  <a:cubicBezTo>
                    <a:pt x="552" y="207"/>
                    <a:pt x="544" y="213"/>
                    <a:pt x="537" y="218"/>
                  </a:cubicBezTo>
                  <a:cubicBezTo>
                    <a:pt x="526" y="225"/>
                    <a:pt x="516" y="230"/>
                    <a:pt x="505" y="235"/>
                  </a:cubicBezTo>
                  <a:cubicBezTo>
                    <a:pt x="494" y="240"/>
                    <a:pt x="483" y="244"/>
                    <a:pt x="471" y="248"/>
                  </a:cubicBezTo>
                  <a:cubicBezTo>
                    <a:pt x="452" y="254"/>
                    <a:pt x="432" y="259"/>
                    <a:pt x="411" y="262"/>
                  </a:cubicBezTo>
                  <a:cubicBezTo>
                    <a:pt x="398" y="264"/>
                    <a:pt x="384" y="266"/>
                    <a:pt x="370" y="266"/>
                  </a:cubicBezTo>
                  <a:cubicBezTo>
                    <a:pt x="356" y="267"/>
                    <a:pt x="341" y="267"/>
                    <a:pt x="327" y="267"/>
                  </a:cubicBezTo>
                  <a:cubicBezTo>
                    <a:pt x="297" y="267"/>
                    <a:pt x="266" y="265"/>
                    <a:pt x="237" y="261"/>
                  </a:cubicBezTo>
                  <a:cubicBezTo>
                    <a:pt x="236" y="260"/>
                    <a:pt x="234" y="260"/>
                    <a:pt x="232" y="260"/>
                  </a:cubicBezTo>
                  <a:cubicBezTo>
                    <a:pt x="229" y="259"/>
                    <a:pt x="230" y="260"/>
                    <a:pt x="226" y="259"/>
                  </a:cubicBezTo>
                  <a:cubicBezTo>
                    <a:pt x="223" y="259"/>
                    <a:pt x="225" y="259"/>
                    <a:pt x="223" y="259"/>
                  </a:cubicBezTo>
                  <a:cubicBezTo>
                    <a:pt x="210" y="257"/>
                    <a:pt x="198" y="254"/>
                    <a:pt x="185" y="252"/>
                  </a:cubicBezTo>
                  <a:cubicBezTo>
                    <a:pt x="173" y="250"/>
                    <a:pt x="161" y="247"/>
                    <a:pt x="149" y="245"/>
                  </a:cubicBezTo>
                  <a:cubicBezTo>
                    <a:pt x="145" y="244"/>
                    <a:pt x="149" y="245"/>
                    <a:pt x="146" y="244"/>
                  </a:cubicBezTo>
                  <a:cubicBezTo>
                    <a:pt x="132" y="241"/>
                    <a:pt x="113" y="236"/>
                    <a:pt x="96" y="230"/>
                  </a:cubicBezTo>
                  <a:cubicBezTo>
                    <a:pt x="90" y="227"/>
                    <a:pt x="82" y="223"/>
                    <a:pt x="76" y="220"/>
                  </a:cubicBezTo>
                  <a:cubicBezTo>
                    <a:pt x="74" y="219"/>
                    <a:pt x="75" y="219"/>
                    <a:pt x="74" y="218"/>
                  </a:cubicBezTo>
                  <a:cubicBezTo>
                    <a:pt x="72" y="217"/>
                    <a:pt x="73" y="218"/>
                    <a:pt x="72" y="217"/>
                  </a:cubicBezTo>
                  <a:cubicBezTo>
                    <a:pt x="71" y="217"/>
                    <a:pt x="68" y="214"/>
                    <a:pt x="67" y="213"/>
                  </a:cubicBezTo>
                  <a:cubicBezTo>
                    <a:pt x="59" y="207"/>
                    <a:pt x="53" y="201"/>
                    <a:pt x="47" y="193"/>
                  </a:cubicBezTo>
                  <a:cubicBezTo>
                    <a:pt x="45" y="190"/>
                    <a:pt x="42" y="186"/>
                    <a:pt x="40" y="182"/>
                  </a:cubicBezTo>
                  <a:cubicBezTo>
                    <a:pt x="38" y="178"/>
                    <a:pt x="35" y="174"/>
                    <a:pt x="33" y="169"/>
                  </a:cubicBezTo>
                  <a:cubicBezTo>
                    <a:pt x="32" y="166"/>
                    <a:pt x="32" y="166"/>
                    <a:pt x="31" y="161"/>
                  </a:cubicBezTo>
                  <a:cubicBezTo>
                    <a:pt x="30" y="156"/>
                    <a:pt x="30" y="157"/>
                    <a:pt x="30" y="154"/>
                  </a:cubicBezTo>
                  <a:cubicBezTo>
                    <a:pt x="29" y="153"/>
                    <a:pt x="29" y="149"/>
                    <a:pt x="29" y="148"/>
                  </a:cubicBezTo>
                  <a:cubicBezTo>
                    <a:pt x="29" y="147"/>
                    <a:pt x="29" y="148"/>
                    <a:pt x="29" y="148"/>
                  </a:cubicBezTo>
                  <a:cubicBezTo>
                    <a:pt x="28" y="144"/>
                    <a:pt x="28" y="133"/>
                    <a:pt x="28" y="127"/>
                  </a:cubicBezTo>
                  <a:cubicBezTo>
                    <a:pt x="28" y="120"/>
                    <a:pt x="28" y="111"/>
                    <a:pt x="28" y="102"/>
                  </a:cubicBezTo>
                  <a:cubicBezTo>
                    <a:pt x="28" y="111"/>
                    <a:pt x="28" y="118"/>
                    <a:pt x="29" y="120"/>
                  </a:cubicBezTo>
                  <a:cubicBezTo>
                    <a:pt x="29" y="112"/>
                    <a:pt x="29" y="96"/>
                    <a:pt x="30" y="87"/>
                  </a:cubicBezTo>
                  <a:cubicBezTo>
                    <a:pt x="30" y="80"/>
                    <a:pt x="30" y="71"/>
                    <a:pt x="31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0" y="69"/>
                    <a:pt x="30" y="75"/>
                    <a:pt x="30" y="81"/>
                  </a:cubicBezTo>
                  <a:cubicBezTo>
                    <a:pt x="30" y="91"/>
                    <a:pt x="29" y="117"/>
                    <a:pt x="29" y="133"/>
                  </a:cubicBezTo>
                  <a:cubicBezTo>
                    <a:pt x="30" y="142"/>
                    <a:pt x="31" y="147"/>
                    <a:pt x="31" y="143"/>
                  </a:cubicBezTo>
                  <a:cubicBezTo>
                    <a:pt x="30" y="130"/>
                    <a:pt x="30" y="120"/>
                    <a:pt x="31" y="109"/>
                  </a:cubicBezTo>
                  <a:cubicBezTo>
                    <a:pt x="31" y="107"/>
                    <a:pt x="31" y="104"/>
                    <a:pt x="31" y="107"/>
                  </a:cubicBezTo>
                  <a:cubicBezTo>
                    <a:pt x="31" y="119"/>
                    <a:pt x="31" y="132"/>
                    <a:pt x="32" y="144"/>
                  </a:cubicBezTo>
                  <a:cubicBezTo>
                    <a:pt x="33" y="156"/>
                    <a:pt x="36" y="168"/>
                    <a:pt x="41" y="177"/>
                  </a:cubicBezTo>
                  <a:cubicBezTo>
                    <a:pt x="43" y="179"/>
                    <a:pt x="45" y="183"/>
                    <a:pt x="47" y="186"/>
                  </a:cubicBezTo>
                  <a:cubicBezTo>
                    <a:pt x="48" y="188"/>
                    <a:pt x="49" y="189"/>
                    <a:pt x="50" y="190"/>
                  </a:cubicBezTo>
                  <a:cubicBezTo>
                    <a:pt x="50" y="189"/>
                    <a:pt x="49" y="188"/>
                    <a:pt x="49" y="188"/>
                  </a:cubicBezTo>
                  <a:cubicBezTo>
                    <a:pt x="46" y="183"/>
                    <a:pt x="43" y="179"/>
                    <a:pt x="41" y="174"/>
                  </a:cubicBezTo>
                  <a:cubicBezTo>
                    <a:pt x="38" y="169"/>
                    <a:pt x="37" y="164"/>
                    <a:pt x="35" y="159"/>
                  </a:cubicBezTo>
                  <a:cubicBezTo>
                    <a:pt x="33" y="149"/>
                    <a:pt x="33" y="139"/>
                    <a:pt x="33" y="12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4" y="87"/>
                    <a:pt x="34" y="88"/>
                    <a:pt x="34" y="87"/>
                  </a:cubicBezTo>
                  <a:cubicBezTo>
                    <a:pt x="34" y="79"/>
                    <a:pt x="34" y="71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8"/>
                    <a:pt x="35" y="72"/>
                    <a:pt x="34" y="76"/>
                  </a:cubicBezTo>
                  <a:cubicBezTo>
                    <a:pt x="34" y="78"/>
                    <a:pt x="35" y="79"/>
                    <a:pt x="35" y="81"/>
                  </a:cubicBezTo>
                  <a:cubicBezTo>
                    <a:pt x="34" y="95"/>
                    <a:pt x="33" y="115"/>
                    <a:pt x="34" y="132"/>
                  </a:cubicBezTo>
                  <a:cubicBezTo>
                    <a:pt x="34" y="135"/>
                    <a:pt x="34" y="135"/>
                    <a:pt x="34" y="128"/>
                  </a:cubicBezTo>
                  <a:cubicBezTo>
                    <a:pt x="34" y="130"/>
                    <a:pt x="34" y="131"/>
                    <a:pt x="34" y="134"/>
                  </a:cubicBezTo>
                  <a:cubicBezTo>
                    <a:pt x="34" y="134"/>
                    <a:pt x="34" y="134"/>
                    <a:pt x="34" y="133"/>
                  </a:cubicBezTo>
                  <a:cubicBezTo>
                    <a:pt x="35" y="142"/>
                    <a:pt x="35" y="143"/>
                    <a:pt x="36" y="152"/>
                  </a:cubicBezTo>
                  <a:cubicBezTo>
                    <a:pt x="37" y="154"/>
                    <a:pt x="37" y="155"/>
                    <a:pt x="37" y="153"/>
                  </a:cubicBezTo>
                  <a:cubicBezTo>
                    <a:pt x="35" y="146"/>
                    <a:pt x="35" y="139"/>
                    <a:pt x="35" y="132"/>
                  </a:cubicBezTo>
                  <a:cubicBezTo>
                    <a:pt x="35" y="128"/>
                    <a:pt x="35" y="125"/>
                    <a:pt x="35" y="121"/>
                  </a:cubicBezTo>
                  <a:cubicBezTo>
                    <a:pt x="35" y="119"/>
                    <a:pt x="35" y="119"/>
                    <a:pt x="35" y="117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96"/>
                    <a:pt x="35" y="87"/>
                    <a:pt x="36" y="78"/>
                  </a:cubicBezTo>
                  <a:cubicBezTo>
                    <a:pt x="36" y="73"/>
                    <a:pt x="36" y="69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6"/>
                    <a:pt x="36" y="68"/>
                    <a:pt x="36" y="71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5"/>
                    <a:pt x="36" y="122"/>
                    <a:pt x="36" y="120"/>
                  </a:cubicBezTo>
                  <a:cubicBezTo>
                    <a:pt x="36" y="115"/>
                    <a:pt x="36" y="112"/>
                    <a:pt x="36" y="108"/>
                  </a:cubicBezTo>
                  <a:cubicBezTo>
                    <a:pt x="36" y="106"/>
                    <a:pt x="36" y="109"/>
                    <a:pt x="36" y="107"/>
                  </a:cubicBezTo>
                  <a:cubicBezTo>
                    <a:pt x="36" y="96"/>
                    <a:pt x="36" y="86"/>
                    <a:pt x="37" y="73"/>
                  </a:cubicBezTo>
                  <a:cubicBezTo>
                    <a:pt x="37" y="72"/>
                    <a:pt x="37" y="69"/>
                    <a:pt x="37" y="71"/>
                  </a:cubicBezTo>
                  <a:cubicBezTo>
                    <a:pt x="37" y="69"/>
                    <a:pt x="37" y="69"/>
                    <a:pt x="37" y="68"/>
                  </a:cubicBezTo>
                  <a:cubicBezTo>
                    <a:pt x="37" y="64"/>
                    <a:pt x="37" y="68"/>
                    <a:pt x="37" y="67"/>
                  </a:cubicBezTo>
                  <a:cubicBezTo>
                    <a:pt x="37" y="66"/>
                    <a:pt x="37" y="65"/>
                    <a:pt x="37" y="64"/>
                  </a:cubicBezTo>
                  <a:cubicBezTo>
                    <a:pt x="37" y="64"/>
                    <a:pt x="38" y="64"/>
                    <a:pt x="38" y="64"/>
                  </a:cubicBezTo>
                  <a:cubicBezTo>
                    <a:pt x="37" y="65"/>
                    <a:pt x="37" y="66"/>
                    <a:pt x="37" y="68"/>
                  </a:cubicBezTo>
                  <a:cubicBezTo>
                    <a:pt x="37" y="73"/>
                    <a:pt x="37" y="74"/>
                    <a:pt x="37" y="79"/>
                  </a:cubicBezTo>
                  <a:cubicBezTo>
                    <a:pt x="37" y="83"/>
                    <a:pt x="37" y="89"/>
                    <a:pt x="37" y="94"/>
                  </a:cubicBezTo>
                  <a:cubicBezTo>
                    <a:pt x="37" y="99"/>
                    <a:pt x="37" y="103"/>
                    <a:pt x="37" y="108"/>
                  </a:cubicBezTo>
                  <a:cubicBezTo>
                    <a:pt x="37" y="110"/>
                    <a:pt x="37" y="109"/>
                    <a:pt x="37" y="113"/>
                  </a:cubicBezTo>
                  <a:cubicBezTo>
                    <a:pt x="37" y="114"/>
                    <a:pt x="37" y="109"/>
                    <a:pt x="37" y="112"/>
                  </a:cubicBezTo>
                  <a:cubicBezTo>
                    <a:pt x="37" y="115"/>
                    <a:pt x="37" y="112"/>
                    <a:pt x="37" y="114"/>
                  </a:cubicBezTo>
                  <a:cubicBezTo>
                    <a:pt x="37" y="117"/>
                    <a:pt x="37" y="118"/>
                    <a:pt x="37" y="120"/>
                  </a:cubicBezTo>
                  <a:cubicBezTo>
                    <a:pt x="37" y="127"/>
                    <a:pt x="37" y="134"/>
                    <a:pt x="38" y="142"/>
                  </a:cubicBezTo>
                  <a:cubicBezTo>
                    <a:pt x="38" y="144"/>
                    <a:pt x="38" y="139"/>
                    <a:pt x="38" y="141"/>
                  </a:cubicBezTo>
                  <a:cubicBezTo>
                    <a:pt x="38" y="144"/>
                    <a:pt x="40" y="154"/>
                    <a:pt x="40" y="156"/>
                  </a:cubicBezTo>
                  <a:cubicBezTo>
                    <a:pt x="41" y="160"/>
                    <a:pt x="42" y="163"/>
                    <a:pt x="43" y="167"/>
                  </a:cubicBezTo>
                  <a:cubicBezTo>
                    <a:pt x="45" y="170"/>
                    <a:pt x="46" y="172"/>
                    <a:pt x="49" y="177"/>
                  </a:cubicBezTo>
                  <a:cubicBezTo>
                    <a:pt x="50" y="179"/>
                    <a:pt x="49" y="177"/>
                    <a:pt x="50" y="178"/>
                  </a:cubicBezTo>
                  <a:cubicBezTo>
                    <a:pt x="53" y="183"/>
                    <a:pt x="55" y="186"/>
                    <a:pt x="59" y="191"/>
                  </a:cubicBezTo>
                  <a:cubicBezTo>
                    <a:pt x="61" y="194"/>
                    <a:pt x="66" y="199"/>
                    <a:pt x="70" y="202"/>
                  </a:cubicBezTo>
                  <a:cubicBezTo>
                    <a:pt x="71" y="202"/>
                    <a:pt x="68" y="199"/>
                    <a:pt x="65" y="197"/>
                  </a:cubicBezTo>
                  <a:cubicBezTo>
                    <a:pt x="67" y="198"/>
                    <a:pt x="71" y="203"/>
                    <a:pt x="73" y="204"/>
                  </a:cubicBezTo>
                  <a:cubicBezTo>
                    <a:pt x="87" y="215"/>
                    <a:pt x="101" y="220"/>
                    <a:pt x="122" y="226"/>
                  </a:cubicBezTo>
                  <a:cubicBezTo>
                    <a:pt x="125" y="226"/>
                    <a:pt x="126" y="227"/>
                    <a:pt x="129" y="227"/>
                  </a:cubicBezTo>
                  <a:cubicBezTo>
                    <a:pt x="130" y="228"/>
                    <a:pt x="130" y="228"/>
                    <a:pt x="129" y="227"/>
                  </a:cubicBezTo>
                  <a:cubicBezTo>
                    <a:pt x="140" y="230"/>
                    <a:pt x="166" y="236"/>
                    <a:pt x="174" y="237"/>
                  </a:cubicBezTo>
                  <a:cubicBezTo>
                    <a:pt x="177" y="237"/>
                    <a:pt x="173" y="236"/>
                    <a:pt x="174" y="237"/>
                  </a:cubicBezTo>
                  <a:cubicBezTo>
                    <a:pt x="179" y="237"/>
                    <a:pt x="186" y="239"/>
                    <a:pt x="189" y="239"/>
                  </a:cubicBezTo>
                  <a:cubicBezTo>
                    <a:pt x="201" y="241"/>
                    <a:pt x="213" y="244"/>
                    <a:pt x="222" y="245"/>
                  </a:cubicBezTo>
                  <a:cubicBezTo>
                    <a:pt x="225" y="245"/>
                    <a:pt x="228" y="246"/>
                    <a:pt x="229" y="246"/>
                  </a:cubicBezTo>
                  <a:cubicBezTo>
                    <a:pt x="235" y="247"/>
                    <a:pt x="244" y="248"/>
                    <a:pt x="250" y="249"/>
                  </a:cubicBezTo>
                  <a:cubicBezTo>
                    <a:pt x="287" y="253"/>
                    <a:pt x="326" y="255"/>
                    <a:pt x="365" y="253"/>
                  </a:cubicBezTo>
                  <a:cubicBezTo>
                    <a:pt x="375" y="252"/>
                    <a:pt x="385" y="252"/>
                    <a:pt x="394" y="250"/>
                  </a:cubicBezTo>
                  <a:cubicBezTo>
                    <a:pt x="404" y="249"/>
                    <a:pt x="414" y="248"/>
                    <a:pt x="423" y="246"/>
                  </a:cubicBezTo>
                  <a:cubicBezTo>
                    <a:pt x="442" y="242"/>
                    <a:pt x="461" y="237"/>
                    <a:pt x="479" y="231"/>
                  </a:cubicBezTo>
                  <a:cubicBezTo>
                    <a:pt x="496" y="225"/>
                    <a:pt x="516" y="216"/>
                    <a:pt x="530" y="206"/>
                  </a:cubicBezTo>
                  <a:cubicBezTo>
                    <a:pt x="534" y="203"/>
                    <a:pt x="538" y="200"/>
                    <a:pt x="542" y="197"/>
                  </a:cubicBezTo>
                  <a:cubicBezTo>
                    <a:pt x="546" y="193"/>
                    <a:pt x="551" y="188"/>
                    <a:pt x="554" y="184"/>
                  </a:cubicBezTo>
                  <a:cubicBezTo>
                    <a:pt x="557" y="179"/>
                    <a:pt x="560" y="173"/>
                    <a:pt x="562" y="167"/>
                  </a:cubicBezTo>
                  <a:cubicBezTo>
                    <a:pt x="567" y="155"/>
                    <a:pt x="569" y="143"/>
                    <a:pt x="571" y="133"/>
                  </a:cubicBezTo>
                  <a:cubicBezTo>
                    <a:pt x="572" y="125"/>
                    <a:pt x="573" y="116"/>
                    <a:pt x="573" y="108"/>
                  </a:cubicBezTo>
                  <a:cubicBezTo>
                    <a:pt x="574" y="100"/>
                    <a:pt x="573" y="91"/>
                    <a:pt x="572" y="83"/>
                  </a:cubicBezTo>
                  <a:cubicBezTo>
                    <a:pt x="571" y="76"/>
                    <a:pt x="570" y="70"/>
                    <a:pt x="568" y="65"/>
                  </a:cubicBezTo>
                  <a:cubicBezTo>
                    <a:pt x="567" y="63"/>
                    <a:pt x="566" y="60"/>
                    <a:pt x="565" y="58"/>
                  </a:cubicBezTo>
                  <a:cubicBezTo>
                    <a:pt x="560" y="49"/>
                    <a:pt x="552" y="42"/>
                    <a:pt x="543" y="36"/>
                  </a:cubicBezTo>
                  <a:cubicBezTo>
                    <a:pt x="537" y="33"/>
                    <a:pt x="533" y="31"/>
                    <a:pt x="528" y="28"/>
                  </a:cubicBezTo>
                  <a:cubicBezTo>
                    <a:pt x="519" y="25"/>
                    <a:pt x="509" y="21"/>
                    <a:pt x="498" y="19"/>
                  </a:cubicBezTo>
                  <a:cubicBezTo>
                    <a:pt x="487" y="17"/>
                    <a:pt x="475" y="16"/>
                    <a:pt x="464" y="15"/>
                  </a:cubicBezTo>
                  <a:cubicBezTo>
                    <a:pt x="458" y="15"/>
                    <a:pt x="452" y="15"/>
                    <a:pt x="447" y="15"/>
                  </a:cubicBezTo>
                  <a:cubicBezTo>
                    <a:pt x="444" y="15"/>
                    <a:pt x="441" y="15"/>
                    <a:pt x="438" y="15"/>
                  </a:cubicBezTo>
                  <a:cubicBezTo>
                    <a:pt x="428" y="16"/>
                    <a:pt x="414" y="16"/>
                    <a:pt x="403" y="17"/>
                  </a:cubicBezTo>
                  <a:cubicBezTo>
                    <a:pt x="386" y="18"/>
                    <a:pt x="386" y="18"/>
                    <a:pt x="386" y="18"/>
                  </a:cubicBezTo>
                  <a:cubicBezTo>
                    <a:pt x="374" y="20"/>
                    <a:pt x="362" y="21"/>
                    <a:pt x="352" y="22"/>
                  </a:cubicBezTo>
                  <a:cubicBezTo>
                    <a:pt x="339" y="23"/>
                    <a:pt x="318" y="26"/>
                    <a:pt x="302" y="28"/>
                  </a:cubicBezTo>
                  <a:cubicBezTo>
                    <a:pt x="301" y="28"/>
                    <a:pt x="301" y="28"/>
                    <a:pt x="300" y="28"/>
                  </a:cubicBezTo>
                  <a:cubicBezTo>
                    <a:pt x="288" y="30"/>
                    <a:pt x="276" y="33"/>
                    <a:pt x="265" y="34"/>
                  </a:cubicBezTo>
                  <a:cubicBezTo>
                    <a:pt x="263" y="35"/>
                    <a:pt x="263" y="35"/>
                    <a:pt x="261" y="35"/>
                  </a:cubicBezTo>
                  <a:cubicBezTo>
                    <a:pt x="256" y="36"/>
                    <a:pt x="251" y="37"/>
                    <a:pt x="246" y="38"/>
                  </a:cubicBezTo>
                  <a:cubicBezTo>
                    <a:pt x="224" y="42"/>
                    <a:pt x="208" y="45"/>
                    <a:pt x="189" y="48"/>
                  </a:cubicBezTo>
                  <a:cubicBezTo>
                    <a:pt x="178" y="50"/>
                    <a:pt x="167" y="53"/>
                    <a:pt x="156" y="55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44" y="57"/>
                    <a:pt x="142" y="58"/>
                    <a:pt x="139" y="58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29" y="60"/>
                    <a:pt x="126" y="60"/>
                    <a:pt x="122" y="61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08" y="63"/>
                    <a:pt x="105" y="63"/>
                    <a:pt x="102" y="64"/>
                  </a:cubicBezTo>
                  <a:cubicBezTo>
                    <a:pt x="92" y="65"/>
                    <a:pt x="84" y="66"/>
                    <a:pt x="73" y="66"/>
                  </a:cubicBezTo>
                  <a:cubicBezTo>
                    <a:pt x="66" y="66"/>
                    <a:pt x="58" y="66"/>
                    <a:pt x="49" y="65"/>
                  </a:cubicBezTo>
                  <a:cubicBezTo>
                    <a:pt x="45" y="65"/>
                    <a:pt x="41" y="64"/>
                    <a:pt x="38" y="64"/>
                  </a:cubicBezTo>
                  <a:cubicBezTo>
                    <a:pt x="38" y="62"/>
                    <a:pt x="38" y="59"/>
                    <a:pt x="38" y="56"/>
                  </a:cubicBezTo>
                  <a:cubicBezTo>
                    <a:pt x="38" y="54"/>
                    <a:pt x="38" y="58"/>
                    <a:pt x="38" y="55"/>
                  </a:cubicBezTo>
                  <a:cubicBezTo>
                    <a:pt x="38" y="52"/>
                    <a:pt x="39" y="50"/>
                    <a:pt x="39" y="47"/>
                  </a:cubicBezTo>
                  <a:cubicBezTo>
                    <a:pt x="42" y="48"/>
                    <a:pt x="46" y="49"/>
                    <a:pt x="49" y="49"/>
                  </a:cubicBezTo>
                  <a:cubicBezTo>
                    <a:pt x="56" y="50"/>
                    <a:pt x="63" y="50"/>
                    <a:pt x="70" y="50"/>
                  </a:cubicBezTo>
                  <a:cubicBezTo>
                    <a:pt x="92" y="50"/>
                    <a:pt x="113" y="46"/>
                    <a:pt x="135" y="43"/>
                  </a:cubicBezTo>
                  <a:cubicBezTo>
                    <a:pt x="147" y="40"/>
                    <a:pt x="164" y="37"/>
                    <a:pt x="175" y="35"/>
                  </a:cubicBezTo>
                  <a:cubicBezTo>
                    <a:pt x="189" y="32"/>
                    <a:pt x="203" y="30"/>
                    <a:pt x="215" y="28"/>
                  </a:cubicBezTo>
                  <a:cubicBezTo>
                    <a:pt x="224" y="26"/>
                    <a:pt x="231" y="25"/>
                    <a:pt x="239" y="24"/>
                  </a:cubicBezTo>
                  <a:cubicBezTo>
                    <a:pt x="246" y="22"/>
                    <a:pt x="246" y="22"/>
                    <a:pt x="246" y="22"/>
                  </a:cubicBezTo>
                  <a:cubicBezTo>
                    <a:pt x="254" y="21"/>
                    <a:pt x="261" y="20"/>
                    <a:pt x="269" y="18"/>
                  </a:cubicBezTo>
                  <a:cubicBezTo>
                    <a:pt x="276" y="17"/>
                    <a:pt x="283" y="16"/>
                    <a:pt x="291" y="15"/>
                  </a:cubicBezTo>
                  <a:cubicBezTo>
                    <a:pt x="312" y="12"/>
                    <a:pt x="341" y="7"/>
                    <a:pt x="367" y="5"/>
                  </a:cubicBezTo>
                  <a:cubicBezTo>
                    <a:pt x="372" y="5"/>
                    <a:pt x="372" y="5"/>
                    <a:pt x="372" y="5"/>
                  </a:cubicBezTo>
                  <a:cubicBezTo>
                    <a:pt x="389" y="3"/>
                    <a:pt x="405" y="2"/>
                    <a:pt x="421" y="1"/>
                  </a:cubicBezTo>
                  <a:cubicBezTo>
                    <a:pt x="439" y="0"/>
                    <a:pt x="464" y="0"/>
                    <a:pt x="484" y="3"/>
                  </a:cubicBezTo>
                  <a:cubicBezTo>
                    <a:pt x="502" y="4"/>
                    <a:pt x="521" y="9"/>
                    <a:pt x="538" y="17"/>
                  </a:cubicBezTo>
                  <a:cubicBezTo>
                    <a:pt x="550" y="23"/>
                    <a:pt x="563" y="31"/>
                    <a:pt x="573" y="44"/>
                  </a:cubicBezTo>
                  <a:cubicBezTo>
                    <a:pt x="576" y="49"/>
                    <a:pt x="579" y="54"/>
                    <a:pt x="581" y="59"/>
                  </a:cubicBezTo>
                  <a:cubicBezTo>
                    <a:pt x="584" y="66"/>
                    <a:pt x="585" y="73"/>
                    <a:pt x="586" y="81"/>
                  </a:cubicBezTo>
                  <a:cubicBezTo>
                    <a:pt x="587" y="88"/>
                    <a:pt x="588" y="95"/>
                    <a:pt x="588" y="101"/>
                  </a:cubicBezTo>
                  <a:close/>
                  <a:moveTo>
                    <a:pt x="37" y="139"/>
                  </a:moveTo>
                  <a:cubicBezTo>
                    <a:pt x="37" y="133"/>
                    <a:pt x="37" y="131"/>
                    <a:pt x="37" y="123"/>
                  </a:cubicBezTo>
                  <a:cubicBezTo>
                    <a:pt x="37" y="121"/>
                    <a:pt x="37" y="120"/>
                    <a:pt x="37" y="116"/>
                  </a:cubicBezTo>
                  <a:cubicBezTo>
                    <a:pt x="36" y="115"/>
                    <a:pt x="37" y="105"/>
                    <a:pt x="37" y="106"/>
                  </a:cubicBezTo>
                  <a:cubicBezTo>
                    <a:pt x="36" y="111"/>
                    <a:pt x="36" y="114"/>
                    <a:pt x="36" y="117"/>
                  </a:cubicBezTo>
                  <a:cubicBezTo>
                    <a:pt x="36" y="119"/>
                    <a:pt x="36" y="117"/>
                    <a:pt x="36" y="118"/>
                  </a:cubicBezTo>
                  <a:cubicBezTo>
                    <a:pt x="36" y="123"/>
                    <a:pt x="36" y="132"/>
                    <a:pt x="37" y="139"/>
                  </a:cubicBezTo>
                  <a:cubicBezTo>
                    <a:pt x="37" y="140"/>
                    <a:pt x="37" y="137"/>
                    <a:pt x="37" y="139"/>
                  </a:cubicBezTo>
                  <a:close/>
                  <a:moveTo>
                    <a:pt x="37" y="140"/>
                  </a:moveTo>
                  <a:cubicBezTo>
                    <a:pt x="37" y="141"/>
                    <a:pt x="37" y="141"/>
                    <a:pt x="37" y="141"/>
                  </a:cubicBezTo>
                  <a:cubicBezTo>
                    <a:pt x="37" y="146"/>
                    <a:pt x="37" y="142"/>
                    <a:pt x="37" y="140"/>
                  </a:cubicBezTo>
                  <a:close/>
                  <a:moveTo>
                    <a:pt x="36" y="64"/>
                  </a:moveTo>
                  <a:cubicBezTo>
                    <a:pt x="36" y="61"/>
                    <a:pt x="37" y="59"/>
                    <a:pt x="37" y="57"/>
                  </a:cubicBezTo>
                  <a:cubicBezTo>
                    <a:pt x="37" y="58"/>
                    <a:pt x="37" y="61"/>
                    <a:pt x="36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2"/>
                    <a:pt x="38" y="59"/>
                    <a:pt x="38" y="58"/>
                  </a:cubicBezTo>
                  <a:cubicBezTo>
                    <a:pt x="38" y="54"/>
                    <a:pt x="38" y="51"/>
                    <a:pt x="39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6"/>
                  </a:cubicBezTo>
                  <a:cubicBezTo>
                    <a:pt x="38" y="46"/>
                    <a:pt x="38" y="47"/>
                    <a:pt x="38" y="47"/>
                  </a:cubicBezTo>
                  <a:cubicBezTo>
                    <a:pt x="37" y="47"/>
                    <a:pt x="37" y="47"/>
                    <a:pt x="36" y="47"/>
                  </a:cubicBezTo>
                  <a:cubicBezTo>
                    <a:pt x="36" y="53"/>
                    <a:pt x="35" y="58"/>
                    <a:pt x="35" y="63"/>
                  </a:cubicBezTo>
                  <a:cubicBezTo>
                    <a:pt x="35" y="64"/>
                    <a:pt x="36" y="64"/>
                    <a:pt x="36" y="64"/>
                  </a:cubicBezTo>
                  <a:close/>
                  <a:moveTo>
                    <a:pt x="43" y="19"/>
                  </a:moveTo>
                  <a:cubicBezTo>
                    <a:pt x="41" y="30"/>
                    <a:pt x="39" y="38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0" y="37"/>
                    <a:pt x="41" y="28"/>
                    <a:pt x="43" y="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58000">
                  <a:srgbClr val="5AE0BB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98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22B8F1-4E73-40C2-A510-9AD42E123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harpenSoften amoun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33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3E6BD4-947F-41E9-B95B-1BC3FC30F710}"/>
              </a:ext>
            </a:extLst>
          </p:cNvPr>
          <p:cNvSpPr txBox="1"/>
          <p:nvPr/>
        </p:nvSpPr>
        <p:spPr>
          <a:xfrm>
            <a:off x="2810934" y="358636"/>
            <a:ext cx="6570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Which processes?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D9C08C-C16F-4DBF-A860-30036F3C0A69}"/>
              </a:ext>
            </a:extLst>
          </p:cNvPr>
          <p:cNvGrpSpPr/>
          <p:nvPr/>
        </p:nvGrpSpPr>
        <p:grpSpPr>
          <a:xfrm>
            <a:off x="2443506" y="1363491"/>
            <a:ext cx="7304988" cy="4970629"/>
            <a:chOff x="17162" y="1510828"/>
            <a:chExt cx="7304988" cy="497062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B2FCF3-9AC4-49E8-A565-23E9CDAF9C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75" b="10242"/>
            <a:stretch/>
          </p:blipFill>
          <p:spPr bwMode="auto">
            <a:xfrm>
              <a:off x="17162" y="1510828"/>
              <a:ext cx="7094520" cy="466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2623E1-430B-40B8-9966-508F05467977}"/>
                </a:ext>
              </a:extLst>
            </p:cNvPr>
            <p:cNvSpPr txBox="1"/>
            <p:nvPr/>
          </p:nvSpPr>
          <p:spPr>
            <a:xfrm>
              <a:off x="3713364" y="6173680"/>
              <a:ext cx="3608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Nirmala UI" panose="020B0502040204020203" pitchFamily="34" charset="0"/>
                </a:rPr>
                <a:t>Urban, Bocedi et al. 2016,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22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7BE38F-7EED-4531-9833-A3900CEC0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harpenSoften amoun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33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53350-0A07-47DC-A63D-816DBA956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1809637"/>
            <a:ext cx="10004572" cy="50229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B2FCF3-9AC4-49E8-A565-23E9CDAF9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" b="10242"/>
          <a:stretch/>
        </p:blipFill>
        <p:spPr bwMode="auto">
          <a:xfrm>
            <a:off x="89687" y="133871"/>
            <a:ext cx="3143718" cy="206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CD654-44F1-4A04-9673-A95E932A1B57}"/>
              </a:ext>
            </a:extLst>
          </p:cNvPr>
          <p:cNvSpPr txBox="1"/>
          <p:nvPr/>
        </p:nvSpPr>
        <p:spPr>
          <a:xfrm>
            <a:off x="8958597" y="1474668"/>
            <a:ext cx="3367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Cabral et al. 2017,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Ecography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Freeform 502">
            <a:extLst>
              <a:ext uri="{FF2B5EF4-FFF2-40B4-BE49-F238E27FC236}">
                <a16:creationId xmlns:a16="http://schemas.microsoft.com/office/drawing/2014/main" id="{1D0700FA-EBE0-4431-B1B3-0A40CC5E80E3}"/>
              </a:ext>
            </a:extLst>
          </p:cNvPr>
          <p:cNvSpPr>
            <a:spLocks noEditPoints="1"/>
          </p:cNvSpPr>
          <p:nvPr/>
        </p:nvSpPr>
        <p:spPr bwMode="auto">
          <a:xfrm rot="20259971">
            <a:off x="3615901" y="3057922"/>
            <a:ext cx="3882709" cy="2208970"/>
          </a:xfrm>
          <a:custGeom>
            <a:avLst/>
            <a:gdLst>
              <a:gd name="T0" fmla="*/ 685 w 1319"/>
              <a:gd name="T1" fmla="*/ 39 h 237"/>
              <a:gd name="T2" fmla="*/ 684 w 1319"/>
              <a:gd name="T3" fmla="*/ 48 h 237"/>
              <a:gd name="T4" fmla="*/ 686 w 1319"/>
              <a:gd name="T5" fmla="*/ 40 h 237"/>
              <a:gd name="T6" fmla="*/ 689 w 1319"/>
              <a:gd name="T7" fmla="*/ 38 h 237"/>
              <a:gd name="T8" fmla="*/ 1030 w 1319"/>
              <a:gd name="T9" fmla="*/ 43 h 237"/>
              <a:gd name="T10" fmla="*/ 1319 w 1319"/>
              <a:gd name="T11" fmla="*/ 126 h 237"/>
              <a:gd name="T12" fmla="*/ 1278 w 1319"/>
              <a:gd name="T13" fmla="*/ 85 h 237"/>
              <a:gd name="T14" fmla="*/ 1098 w 1319"/>
              <a:gd name="T15" fmla="*/ 53 h 237"/>
              <a:gd name="T16" fmla="*/ 927 w 1319"/>
              <a:gd name="T17" fmla="*/ 38 h 237"/>
              <a:gd name="T18" fmla="*/ 835 w 1319"/>
              <a:gd name="T19" fmla="*/ 36 h 237"/>
              <a:gd name="T20" fmla="*/ 809 w 1319"/>
              <a:gd name="T21" fmla="*/ 36 h 237"/>
              <a:gd name="T22" fmla="*/ 927 w 1319"/>
              <a:gd name="T23" fmla="*/ 39 h 237"/>
              <a:gd name="T24" fmla="*/ 906 w 1319"/>
              <a:gd name="T25" fmla="*/ 40 h 237"/>
              <a:gd name="T26" fmla="*/ 954 w 1319"/>
              <a:gd name="T27" fmla="*/ 43 h 237"/>
              <a:gd name="T28" fmla="*/ 718 w 1319"/>
              <a:gd name="T29" fmla="*/ 40 h 237"/>
              <a:gd name="T30" fmla="*/ 1084 w 1319"/>
              <a:gd name="T31" fmla="*/ 57 h 237"/>
              <a:gd name="T32" fmla="*/ 954 w 1319"/>
              <a:gd name="T33" fmla="*/ 48 h 237"/>
              <a:gd name="T34" fmla="*/ 688 w 1319"/>
              <a:gd name="T35" fmla="*/ 45 h 237"/>
              <a:gd name="T36" fmla="*/ 692 w 1319"/>
              <a:gd name="T37" fmla="*/ 45 h 237"/>
              <a:gd name="T38" fmla="*/ 941 w 1319"/>
              <a:gd name="T39" fmla="*/ 49 h 237"/>
              <a:gd name="T40" fmla="*/ 1142 w 1319"/>
              <a:gd name="T41" fmla="*/ 69 h 237"/>
              <a:gd name="T42" fmla="*/ 1291 w 1319"/>
              <a:gd name="T43" fmla="*/ 105 h 237"/>
              <a:gd name="T44" fmla="*/ 1300 w 1319"/>
              <a:gd name="T45" fmla="*/ 134 h 237"/>
              <a:gd name="T46" fmla="*/ 1171 w 1319"/>
              <a:gd name="T47" fmla="*/ 185 h 237"/>
              <a:gd name="T48" fmla="*/ 765 w 1319"/>
              <a:gd name="T49" fmla="*/ 221 h 237"/>
              <a:gd name="T50" fmla="*/ 244 w 1319"/>
              <a:gd name="T51" fmla="*/ 206 h 237"/>
              <a:gd name="T52" fmla="*/ 14 w 1319"/>
              <a:gd name="T53" fmla="*/ 149 h 237"/>
              <a:gd name="T54" fmla="*/ 350 w 1319"/>
              <a:gd name="T55" fmla="*/ 42 h 237"/>
              <a:gd name="T56" fmla="*/ 774 w 1319"/>
              <a:gd name="T57" fmla="*/ 16 h 237"/>
              <a:gd name="T58" fmla="*/ 1123 w 1319"/>
              <a:gd name="T59" fmla="*/ 36 h 237"/>
              <a:gd name="T60" fmla="*/ 1130 w 1319"/>
              <a:gd name="T61" fmla="*/ 38 h 237"/>
              <a:gd name="T62" fmla="*/ 1137 w 1319"/>
              <a:gd name="T63" fmla="*/ 38 h 237"/>
              <a:gd name="T64" fmla="*/ 1144 w 1319"/>
              <a:gd name="T65" fmla="*/ 33 h 237"/>
              <a:gd name="T66" fmla="*/ 1143 w 1319"/>
              <a:gd name="T67" fmla="*/ 25 h 237"/>
              <a:gd name="T68" fmla="*/ 1137 w 1319"/>
              <a:gd name="T69" fmla="*/ 20 h 237"/>
              <a:gd name="T70" fmla="*/ 1131 w 1319"/>
              <a:gd name="T71" fmla="*/ 19 h 237"/>
              <a:gd name="T72" fmla="*/ 1122 w 1319"/>
              <a:gd name="T73" fmla="*/ 19 h 237"/>
              <a:gd name="T74" fmla="*/ 920 w 1319"/>
              <a:gd name="T75" fmla="*/ 2 h 237"/>
              <a:gd name="T76" fmla="*/ 750 w 1319"/>
              <a:gd name="T77" fmla="*/ 1 h 237"/>
              <a:gd name="T78" fmla="*/ 385 w 1319"/>
              <a:gd name="T79" fmla="*/ 23 h 237"/>
              <a:gd name="T80" fmla="*/ 65 w 1319"/>
              <a:gd name="T81" fmla="*/ 94 h 237"/>
              <a:gd name="T82" fmla="*/ 7 w 1319"/>
              <a:gd name="T83" fmla="*/ 168 h 237"/>
              <a:gd name="T84" fmla="*/ 158 w 1319"/>
              <a:gd name="T85" fmla="*/ 212 h 237"/>
              <a:gd name="T86" fmla="*/ 992 w 1319"/>
              <a:gd name="T87" fmla="*/ 223 h 237"/>
              <a:gd name="T88" fmla="*/ 1284 w 1319"/>
              <a:gd name="T89" fmla="*/ 161 h 237"/>
              <a:gd name="T90" fmla="*/ 1319 w 1319"/>
              <a:gd name="T91" fmla="*/ 126 h 237"/>
              <a:gd name="T92" fmla="*/ 985 w 1319"/>
              <a:gd name="T93" fmla="*/ 52 h 237"/>
              <a:gd name="T94" fmla="*/ 688 w 1319"/>
              <a:gd name="T95" fmla="*/ 44 h 237"/>
              <a:gd name="T96" fmla="*/ 1041 w 1319"/>
              <a:gd name="T97" fmla="*/ 46 h 237"/>
              <a:gd name="T98" fmla="*/ 688 w 1319"/>
              <a:gd name="T99" fmla="*/ 45 h 237"/>
              <a:gd name="T100" fmla="*/ 1270 w 1319"/>
              <a:gd name="T101" fmla="*/ 96 h 237"/>
              <a:gd name="T102" fmla="*/ 688 w 1319"/>
              <a:gd name="T103" fmla="*/ 46 h 237"/>
              <a:gd name="T104" fmla="*/ 769 w 1319"/>
              <a:gd name="T105" fmla="*/ 37 h 237"/>
              <a:gd name="T106" fmla="*/ 926 w 1319"/>
              <a:gd name="T107" fmla="*/ 46 h 237"/>
              <a:gd name="T108" fmla="*/ 986 w 1319"/>
              <a:gd name="T109" fmla="*/ 52 h 237"/>
              <a:gd name="T110" fmla="*/ 687 w 1319"/>
              <a:gd name="T111" fmla="*/ 41 h 237"/>
              <a:gd name="T112" fmla="*/ 689 w 1319"/>
              <a:gd name="T113" fmla="*/ 38 h 237"/>
              <a:gd name="T114" fmla="*/ 689 w 1319"/>
              <a:gd name="T115" fmla="*/ 45 h 237"/>
              <a:gd name="T116" fmla="*/ 688 w 1319"/>
              <a:gd name="T117" fmla="*/ 41 h 237"/>
              <a:gd name="T118" fmla="*/ 689 w 1319"/>
              <a:gd name="T119" fmla="*/ 4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19" h="237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502">
            <a:extLst>
              <a:ext uri="{FF2B5EF4-FFF2-40B4-BE49-F238E27FC236}">
                <a16:creationId xmlns:a16="http://schemas.microsoft.com/office/drawing/2014/main" id="{D76D84F8-70F5-4160-BC2F-255903140019}"/>
              </a:ext>
            </a:extLst>
          </p:cNvPr>
          <p:cNvSpPr>
            <a:spLocks noEditPoints="1"/>
          </p:cNvSpPr>
          <p:nvPr/>
        </p:nvSpPr>
        <p:spPr bwMode="auto">
          <a:xfrm>
            <a:off x="3534621" y="6095773"/>
            <a:ext cx="3882709" cy="522172"/>
          </a:xfrm>
          <a:custGeom>
            <a:avLst/>
            <a:gdLst>
              <a:gd name="T0" fmla="*/ 685 w 1319"/>
              <a:gd name="T1" fmla="*/ 39 h 237"/>
              <a:gd name="T2" fmla="*/ 684 w 1319"/>
              <a:gd name="T3" fmla="*/ 48 h 237"/>
              <a:gd name="T4" fmla="*/ 686 w 1319"/>
              <a:gd name="T5" fmla="*/ 40 h 237"/>
              <a:gd name="T6" fmla="*/ 689 w 1319"/>
              <a:gd name="T7" fmla="*/ 38 h 237"/>
              <a:gd name="T8" fmla="*/ 1030 w 1319"/>
              <a:gd name="T9" fmla="*/ 43 h 237"/>
              <a:gd name="T10" fmla="*/ 1319 w 1319"/>
              <a:gd name="T11" fmla="*/ 126 h 237"/>
              <a:gd name="T12" fmla="*/ 1278 w 1319"/>
              <a:gd name="T13" fmla="*/ 85 h 237"/>
              <a:gd name="T14" fmla="*/ 1098 w 1319"/>
              <a:gd name="T15" fmla="*/ 53 h 237"/>
              <a:gd name="T16" fmla="*/ 927 w 1319"/>
              <a:gd name="T17" fmla="*/ 38 h 237"/>
              <a:gd name="T18" fmla="*/ 835 w 1319"/>
              <a:gd name="T19" fmla="*/ 36 h 237"/>
              <a:gd name="T20" fmla="*/ 809 w 1319"/>
              <a:gd name="T21" fmla="*/ 36 h 237"/>
              <a:gd name="T22" fmla="*/ 927 w 1319"/>
              <a:gd name="T23" fmla="*/ 39 h 237"/>
              <a:gd name="T24" fmla="*/ 906 w 1319"/>
              <a:gd name="T25" fmla="*/ 40 h 237"/>
              <a:gd name="T26" fmla="*/ 954 w 1319"/>
              <a:gd name="T27" fmla="*/ 43 h 237"/>
              <a:gd name="T28" fmla="*/ 718 w 1319"/>
              <a:gd name="T29" fmla="*/ 40 h 237"/>
              <a:gd name="T30" fmla="*/ 1084 w 1319"/>
              <a:gd name="T31" fmla="*/ 57 h 237"/>
              <a:gd name="T32" fmla="*/ 954 w 1319"/>
              <a:gd name="T33" fmla="*/ 48 h 237"/>
              <a:gd name="T34" fmla="*/ 688 w 1319"/>
              <a:gd name="T35" fmla="*/ 45 h 237"/>
              <a:gd name="T36" fmla="*/ 692 w 1319"/>
              <a:gd name="T37" fmla="*/ 45 h 237"/>
              <a:gd name="T38" fmla="*/ 941 w 1319"/>
              <a:gd name="T39" fmla="*/ 49 h 237"/>
              <a:gd name="T40" fmla="*/ 1142 w 1319"/>
              <a:gd name="T41" fmla="*/ 69 h 237"/>
              <a:gd name="T42" fmla="*/ 1291 w 1319"/>
              <a:gd name="T43" fmla="*/ 105 h 237"/>
              <a:gd name="T44" fmla="*/ 1300 w 1319"/>
              <a:gd name="T45" fmla="*/ 134 h 237"/>
              <a:gd name="T46" fmla="*/ 1171 w 1319"/>
              <a:gd name="T47" fmla="*/ 185 h 237"/>
              <a:gd name="T48" fmla="*/ 765 w 1319"/>
              <a:gd name="T49" fmla="*/ 221 h 237"/>
              <a:gd name="T50" fmla="*/ 244 w 1319"/>
              <a:gd name="T51" fmla="*/ 206 h 237"/>
              <a:gd name="T52" fmla="*/ 14 w 1319"/>
              <a:gd name="T53" fmla="*/ 149 h 237"/>
              <a:gd name="T54" fmla="*/ 350 w 1319"/>
              <a:gd name="T55" fmla="*/ 42 h 237"/>
              <a:gd name="T56" fmla="*/ 774 w 1319"/>
              <a:gd name="T57" fmla="*/ 16 h 237"/>
              <a:gd name="T58" fmla="*/ 1123 w 1319"/>
              <a:gd name="T59" fmla="*/ 36 h 237"/>
              <a:gd name="T60" fmla="*/ 1130 w 1319"/>
              <a:gd name="T61" fmla="*/ 38 h 237"/>
              <a:gd name="T62" fmla="*/ 1137 w 1319"/>
              <a:gd name="T63" fmla="*/ 38 h 237"/>
              <a:gd name="T64" fmla="*/ 1144 w 1319"/>
              <a:gd name="T65" fmla="*/ 33 h 237"/>
              <a:gd name="T66" fmla="*/ 1143 w 1319"/>
              <a:gd name="T67" fmla="*/ 25 h 237"/>
              <a:gd name="T68" fmla="*/ 1137 w 1319"/>
              <a:gd name="T69" fmla="*/ 20 h 237"/>
              <a:gd name="T70" fmla="*/ 1131 w 1319"/>
              <a:gd name="T71" fmla="*/ 19 h 237"/>
              <a:gd name="T72" fmla="*/ 1122 w 1319"/>
              <a:gd name="T73" fmla="*/ 19 h 237"/>
              <a:gd name="T74" fmla="*/ 920 w 1319"/>
              <a:gd name="T75" fmla="*/ 2 h 237"/>
              <a:gd name="T76" fmla="*/ 750 w 1319"/>
              <a:gd name="T77" fmla="*/ 1 h 237"/>
              <a:gd name="T78" fmla="*/ 385 w 1319"/>
              <a:gd name="T79" fmla="*/ 23 h 237"/>
              <a:gd name="T80" fmla="*/ 65 w 1319"/>
              <a:gd name="T81" fmla="*/ 94 h 237"/>
              <a:gd name="T82" fmla="*/ 7 w 1319"/>
              <a:gd name="T83" fmla="*/ 168 h 237"/>
              <a:gd name="T84" fmla="*/ 158 w 1319"/>
              <a:gd name="T85" fmla="*/ 212 h 237"/>
              <a:gd name="T86" fmla="*/ 992 w 1319"/>
              <a:gd name="T87" fmla="*/ 223 h 237"/>
              <a:gd name="T88" fmla="*/ 1284 w 1319"/>
              <a:gd name="T89" fmla="*/ 161 h 237"/>
              <a:gd name="T90" fmla="*/ 1319 w 1319"/>
              <a:gd name="T91" fmla="*/ 126 h 237"/>
              <a:gd name="T92" fmla="*/ 985 w 1319"/>
              <a:gd name="T93" fmla="*/ 52 h 237"/>
              <a:gd name="T94" fmla="*/ 688 w 1319"/>
              <a:gd name="T95" fmla="*/ 44 h 237"/>
              <a:gd name="T96" fmla="*/ 1041 w 1319"/>
              <a:gd name="T97" fmla="*/ 46 h 237"/>
              <a:gd name="T98" fmla="*/ 688 w 1319"/>
              <a:gd name="T99" fmla="*/ 45 h 237"/>
              <a:gd name="T100" fmla="*/ 1270 w 1319"/>
              <a:gd name="T101" fmla="*/ 96 h 237"/>
              <a:gd name="T102" fmla="*/ 688 w 1319"/>
              <a:gd name="T103" fmla="*/ 46 h 237"/>
              <a:gd name="T104" fmla="*/ 769 w 1319"/>
              <a:gd name="T105" fmla="*/ 37 h 237"/>
              <a:gd name="T106" fmla="*/ 926 w 1319"/>
              <a:gd name="T107" fmla="*/ 46 h 237"/>
              <a:gd name="T108" fmla="*/ 986 w 1319"/>
              <a:gd name="T109" fmla="*/ 52 h 237"/>
              <a:gd name="T110" fmla="*/ 687 w 1319"/>
              <a:gd name="T111" fmla="*/ 41 h 237"/>
              <a:gd name="T112" fmla="*/ 689 w 1319"/>
              <a:gd name="T113" fmla="*/ 38 h 237"/>
              <a:gd name="T114" fmla="*/ 689 w 1319"/>
              <a:gd name="T115" fmla="*/ 45 h 237"/>
              <a:gd name="T116" fmla="*/ 688 w 1319"/>
              <a:gd name="T117" fmla="*/ 41 h 237"/>
              <a:gd name="T118" fmla="*/ 689 w 1319"/>
              <a:gd name="T119" fmla="*/ 4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19" h="237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4F389-432F-40DA-A1FF-4AB188E9DAEA}"/>
              </a:ext>
            </a:extLst>
          </p:cNvPr>
          <p:cNvSpPr txBox="1"/>
          <p:nvPr/>
        </p:nvSpPr>
        <p:spPr>
          <a:xfrm>
            <a:off x="2810934" y="358636"/>
            <a:ext cx="6570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Which processes?</a:t>
            </a:r>
          </a:p>
        </p:txBody>
      </p:sp>
    </p:spTree>
    <p:extLst>
      <p:ext uri="{BB962C8B-B14F-4D97-AF65-F5344CB8AC3E}">
        <p14:creationId xmlns:p14="http://schemas.microsoft.com/office/powerpoint/2010/main" val="107414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C06766-F74D-402E-A603-630BA2A86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harpenSoften amoun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33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3E6BD4-947F-41E9-B95B-1BC3FC30F710}"/>
              </a:ext>
            </a:extLst>
          </p:cNvPr>
          <p:cNvSpPr txBox="1"/>
          <p:nvPr/>
        </p:nvSpPr>
        <p:spPr>
          <a:xfrm>
            <a:off x="526231" y="236716"/>
            <a:ext cx="111395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Do process-based model perform better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than correlative 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D2C3D-C1DF-4558-A093-AB5F75CCF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" r="4126" b="2328"/>
          <a:stretch/>
        </p:blipFill>
        <p:spPr>
          <a:xfrm>
            <a:off x="186508" y="1679743"/>
            <a:ext cx="5760000" cy="1820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0D6F2-F1A5-4991-B9AD-0AB69C1559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2" t="9033" r="4103"/>
          <a:stretch/>
        </p:blipFill>
        <p:spPr>
          <a:xfrm>
            <a:off x="186508" y="3682996"/>
            <a:ext cx="5760000" cy="21393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851F6D-0A32-432E-94A1-631B1C97A1BE}"/>
              </a:ext>
            </a:extLst>
          </p:cNvPr>
          <p:cNvSpPr txBox="1"/>
          <p:nvPr/>
        </p:nvSpPr>
        <p:spPr>
          <a:xfrm>
            <a:off x="7144576" y="1679743"/>
            <a:ext cx="6150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… it depends….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AA0FBA-A463-4647-B9CF-1673AEF505AD}"/>
              </a:ext>
            </a:extLst>
          </p:cNvPr>
          <p:cNvSpPr/>
          <p:nvPr/>
        </p:nvSpPr>
        <p:spPr>
          <a:xfrm>
            <a:off x="6245494" y="2392068"/>
            <a:ext cx="593255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Substantially improve predictions under climate change compared to purely correlative SDMs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volini" panose="03000502040302020204" pitchFamily="66" charset="0"/>
              </a:rPr>
              <a:t>Also predict reasonable extinction risks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951726-7489-4D8B-BD9E-168892554581}"/>
              </a:ext>
            </a:extLst>
          </p:cNvPr>
          <p:cNvSpPr/>
          <p:nvPr/>
        </p:nvSpPr>
        <p:spPr>
          <a:xfrm>
            <a:off x="6245494" y="3870584"/>
            <a:ext cx="59325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Comic Sans MS" panose="030F0702030302020204" pitchFamily="66" charset="0"/>
              <a:buChar char="х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  <a:sym typeface="Wingdings" pitchFamily="2" charset="2"/>
              </a:rPr>
              <a:t>More data required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Comic Sans MS" panose="030F0702030302020204" pitchFamily="66" charset="0"/>
              <a:buChar char="х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  <a:sym typeface="Wingdings" pitchFamily="2" charset="2"/>
              </a:rPr>
              <a:t>SDMs may perform even better under current conditions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Comic Sans MS" panose="030F0702030302020204" pitchFamily="66" charset="0"/>
              <a:buChar char="х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Nirmala UI" panose="020B0502040204020203" pitchFamily="34" charset="0"/>
              <a:sym typeface="Wingdings" pitchFamily="2" charset="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Comic Sans MS" panose="030F0702030302020204" pitchFamily="66" charset="0"/>
              <a:buChar char="х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volini" panose="03000502040302020204" pitchFamily="66" charset="0"/>
            </a:endParaRPr>
          </a:p>
        </p:txBody>
      </p:sp>
      <p:pic>
        <p:nvPicPr>
          <p:cNvPr id="28" name="Picture 27" descr="work_in_progress_clip_art_16895.jpg">
            <a:extLst>
              <a:ext uri="{FF2B5EF4-FFF2-40B4-BE49-F238E27FC236}">
                <a16:creationId xmlns:a16="http://schemas.microsoft.com/office/drawing/2014/main" id="{D23162B1-E2F1-47AB-941D-92FBBDA6BA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85599">
            <a:off x="9390826" y="4937303"/>
            <a:ext cx="1596034" cy="14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95E625-FFAC-4250-9ECF-BC600BE6A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harpenSoften amoun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33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3E6BD4-947F-41E9-B95B-1BC3FC30F710}"/>
              </a:ext>
            </a:extLst>
          </p:cNvPr>
          <p:cNvSpPr txBox="1"/>
          <p:nvPr/>
        </p:nvSpPr>
        <p:spPr>
          <a:xfrm>
            <a:off x="526231" y="236716"/>
            <a:ext cx="11139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50800" dir="2700000" algn="tl">
                    <a:srgbClr val="000000">
                      <a:alpha val="87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Process-based model: where are we at?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AEE2F7-B191-4B5B-A778-382392491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86" y="960651"/>
            <a:ext cx="10347200" cy="5325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836369-B09E-45CD-B2A0-1D6944C69E08}"/>
              </a:ext>
            </a:extLst>
          </p:cNvPr>
          <p:cNvSpPr txBox="1"/>
          <p:nvPr/>
        </p:nvSpPr>
        <p:spPr>
          <a:xfrm>
            <a:off x="8277877" y="6381948"/>
            <a:ext cx="3367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Cabral et al. 2017, </a:t>
            </a:r>
            <a:r>
              <a:rPr kumimoji="0" lang="en-GB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Nirmala UI" panose="020B0502040204020203" pitchFamily="34" charset="0"/>
              </a:rPr>
              <a:t>Ecography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595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1020</Words>
  <Application>Microsoft Office PowerPoint</Application>
  <PresentationFormat>Widescreen</PresentationFormat>
  <Paragraphs>193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Calibri Light</vt:lpstr>
      <vt:lpstr>Cavolini</vt:lpstr>
      <vt:lpstr>Comic Sans MS</vt:lpstr>
      <vt:lpstr>Gill Sans MT</vt:lpstr>
      <vt:lpstr>Tahoma</vt:lpstr>
      <vt:lpstr>Verdana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Emerging population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Bocedi, Greta</dc:creator>
  <cp:lastModifiedBy>Bocedi, Greta</cp:lastModifiedBy>
  <cp:revision>16</cp:revision>
  <dcterms:created xsi:type="dcterms:W3CDTF">2022-06-01T08:14:55Z</dcterms:created>
  <dcterms:modified xsi:type="dcterms:W3CDTF">2022-06-01T12:02:24Z</dcterms:modified>
</cp:coreProperties>
</file>